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825" r:id="rId1"/>
  </p:sldMasterIdLst>
  <p:notesMasterIdLst>
    <p:notesMasterId r:id="rId18"/>
  </p:notesMasterIdLst>
  <p:sldIdLst>
    <p:sldId id="281" r:id="rId2"/>
    <p:sldId id="302" r:id="rId3"/>
    <p:sldId id="303" r:id="rId4"/>
    <p:sldId id="304" r:id="rId5"/>
    <p:sldId id="258" r:id="rId6"/>
    <p:sldId id="260" r:id="rId7"/>
    <p:sldId id="305" r:id="rId8"/>
    <p:sldId id="298" r:id="rId9"/>
    <p:sldId id="267" r:id="rId10"/>
    <p:sldId id="266" r:id="rId11"/>
    <p:sldId id="270" r:id="rId12"/>
    <p:sldId id="269" r:id="rId13"/>
    <p:sldId id="307" r:id="rId14"/>
    <p:sldId id="306" r:id="rId15"/>
    <p:sldId id="297" r:id="rId16"/>
    <p:sldId id="308" r:id="rId17"/>
  </p:sldIdLst>
  <p:sldSz cx="9144000" cy="5143500" type="screen16x9"/>
  <p:notesSz cx="6888163" cy="10018713"/>
  <p:embeddedFontLst>
    <p:embeddedFont>
      <p:font typeface="Calibri" panose="020F0502020204030204" pitchFamily="34" charset="0"/>
      <p:regular r:id="rId19"/>
      <p:bold r:id="rId20"/>
      <p:italic r:id="rId21"/>
      <p:boldItalic r:id="rId22"/>
    </p:embeddedFont>
    <p:embeddedFont>
      <p:font typeface="Calibri Light" panose="020F0302020204030204" pitchFamily="34" charset="0"/>
      <p:regular r:id="rId23"/>
      <p: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0058CD-CFC2-4EEC-B8DE-DEA3821A96F3}" v="11" dt="2022-11-29T22:43:34.943"/>
  </p1510:revLst>
</p1510:revInfo>
</file>

<file path=ppt/tableStyles.xml><?xml version="1.0" encoding="utf-8"?>
<a:tblStyleLst xmlns:a="http://schemas.openxmlformats.org/drawingml/2006/main" def="{5F7EED30-6251-46BB-984C-3D717E1B7859}">
  <a:tblStyle styleId="{5F7EED30-6251-46BB-984C-3D717E1B785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19"/>
    <p:restoredTop sz="94643"/>
  </p:normalViewPr>
  <p:slideViewPr>
    <p:cSldViewPr snapToGrid="0" snapToObjects="1">
      <p:cViewPr varScale="1">
        <p:scale>
          <a:sx n="107" d="100"/>
          <a:sy n="107" d="100"/>
        </p:scale>
        <p:origin x="946"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a Denny" userId="7b72e0e8cdd0847a" providerId="LiveId" clId="{740058CD-CFC2-4EEC-B8DE-DEA3821A96F3}"/>
    <pc:docChg chg="undo custSel addSld delSld modSld sldOrd delMainMaster">
      <pc:chgData name="Lisa Denny" userId="7b72e0e8cdd0847a" providerId="LiveId" clId="{740058CD-CFC2-4EEC-B8DE-DEA3821A96F3}" dt="2022-11-30T23:14:48.405" v="4482" actId="20577"/>
      <pc:docMkLst>
        <pc:docMk/>
      </pc:docMkLst>
      <pc:sldChg chg="del">
        <pc:chgData name="Lisa Denny" userId="7b72e0e8cdd0847a" providerId="LiveId" clId="{740058CD-CFC2-4EEC-B8DE-DEA3821A96F3}" dt="2022-11-29T03:27:21.202" v="12" actId="47"/>
        <pc:sldMkLst>
          <pc:docMk/>
          <pc:sldMk cId="0" sldId="259"/>
        </pc:sldMkLst>
      </pc:sldChg>
      <pc:sldChg chg="del">
        <pc:chgData name="Lisa Denny" userId="7b72e0e8cdd0847a" providerId="LiveId" clId="{740058CD-CFC2-4EEC-B8DE-DEA3821A96F3}" dt="2022-11-29T03:27:18.844" v="10" actId="47"/>
        <pc:sldMkLst>
          <pc:docMk/>
          <pc:sldMk cId="0" sldId="265"/>
        </pc:sldMkLst>
      </pc:sldChg>
      <pc:sldChg chg="modSp del mod modClrScheme chgLayout">
        <pc:chgData name="Lisa Denny" userId="7b72e0e8cdd0847a" providerId="LiveId" clId="{740058CD-CFC2-4EEC-B8DE-DEA3821A96F3}" dt="2022-11-30T00:48:17.693" v="4460" actId="14100"/>
        <pc:sldMkLst>
          <pc:docMk/>
          <pc:sldMk cId="3624955475" sldId="267"/>
        </pc:sldMkLst>
        <pc:spChg chg="mod ord">
          <ac:chgData name="Lisa Denny" userId="7b72e0e8cdd0847a" providerId="LiveId" clId="{740058CD-CFC2-4EEC-B8DE-DEA3821A96F3}" dt="2022-11-30T00:47:05.809" v="4342" actId="20577"/>
          <ac:spMkLst>
            <pc:docMk/>
            <pc:sldMk cId="3624955475" sldId="267"/>
            <ac:spMk id="2" creationId="{9D585D4C-C8A7-3005-1453-B763F0430594}"/>
          </ac:spMkLst>
        </pc:spChg>
        <pc:spChg chg="mod ord">
          <ac:chgData name="Lisa Denny" userId="7b72e0e8cdd0847a" providerId="LiveId" clId="{740058CD-CFC2-4EEC-B8DE-DEA3821A96F3}" dt="2022-11-30T00:47:53.102" v="4446" actId="20577"/>
          <ac:spMkLst>
            <pc:docMk/>
            <pc:sldMk cId="3624955475" sldId="267"/>
            <ac:spMk id="3" creationId="{4C59F065-6EBB-D9DD-6BF1-159E38A1B5E1}"/>
          </ac:spMkLst>
        </pc:spChg>
        <pc:spChg chg="mod ord">
          <ac:chgData name="Lisa Denny" userId="7b72e0e8cdd0847a" providerId="LiveId" clId="{740058CD-CFC2-4EEC-B8DE-DEA3821A96F3}" dt="2022-11-30T00:48:17.693" v="4460" actId="14100"/>
          <ac:spMkLst>
            <pc:docMk/>
            <pc:sldMk cId="3624955475" sldId="267"/>
            <ac:spMk id="4" creationId="{B3227171-58B5-9521-D192-7B98754DFCA3}"/>
          </ac:spMkLst>
        </pc:spChg>
      </pc:sldChg>
      <pc:sldChg chg="modSp del mod">
        <pc:chgData name="Lisa Denny" userId="7b72e0e8cdd0847a" providerId="LiveId" clId="{740058CD-CFC2-4EEC-B8DE-DEA3821A96F3}" dt="2022-11-29T23:02:00.403" v="3059" actId="6549"/>
        <pc:sldMkLst>
          <pc:docMk/>
          <pc:sldMk cId="3240968562" sldId="269"/>
        </pc:sldMkLst>
        <pc:spChg chg="mod">
          <ac:chgData name="Lisa Denny" userId="7b72e0e8cdd0847a" providerId="LiveId" clId="{740058CD-CFC2-4EEC-B8DE-DEA3821A96F3}" dt="2022-11-29T23:02:00.403" v="3059" actId="6549"/>
          <ac:spMkLst>
            <pc:docMk/>
            <pc:sldMk cId="3240968562" sldId="269"/>
            <ac:spMk id="3" creationId="{F6A23949-7F94-E024-F32A-B966452025DB}"/>
          </ac:spMkLst>
        </pc:spChg>
      </pc:sldChg>
      <pc:sldChg chg="del">
        <pc:chgData name="Lisa Denny" userId="7b72e0e8cdd0847a" providerId="LiveId" clId="{740058CD-CFC2-4EEC-B8DE-DEA3821A96F3}" dt="2022-11-29T03:27:22.002" v="13" actId="47"/>
        <pc:sldMkLst>
          <pc:docMk/>
          <pc:sldMk cId="3053194443" sldId="270"/>
        </pc:sldMkLst>
      </pc:sldChg>
      <pc:sldChg chg="del">
        <pc:chgData name="Lisa Denny" userId="7b72e0e8cdd0847a" providerId="LiveId" clId="{740058CD-CFC2-4EEC-B8DE-DEA3821A96F3}" dt="2022-11-29T03:27:22.909" v="14" actId="47"/>
        <pc:sldMkLst>
          <pc:docMk/>
          <pc:sldMk cId="0" sldId="271"/>
        </pc:sldMkLst>
      </pc:sldChg>
      <pc:sldChg chg="del">
        <pc:chgData name="Lisa Denny" userId="7b72e0e8cdd0847a" providerId="LiveId" clId="{740058CD-CFC2-4EEC-B8DE-DEA3821A96F3}" dt="2022-11-29T03:27:24.925" v="15" actId="47"/>
        <pc:sldMkLst>
          <pc:docMk/>
          <pc:sldMk cId="0" sldId="272"/>
        </pc:sldMkLst>
      </pc:sldChg>
      <pc:sldChg chg="del">
        <pc:chgData name="Lisa Denny" userId="7b72e0e8cdd0847a" providerId="LiveId" clId="{740058CD-CFC2-4EEC-B8DE-DEA3821A96F3}" dt="2022-11-29T03:27:31.005" v="16" actId="47"/>
        <pc:sldMkLst>
          <pc:docMk/>
          <pc:sldMk cId="0" sldId="273"/>
        </pc:sldMkLst>
      </pc:sldChg>
      <pc:sldChg chg="del">
        <pc:chgData name="Lisa Denny" userId="7b72e0e8cdd0847a" providerId="LiveId" clId="{740058CD-CFC2-4EEC-B8DE-DEA3821A96F3}" dt="2022-11-29T03:27:57.699" v="22" actId="47"/>
        <pc:sldMkLst>
          <pc:docMk/>
          <pc:sldMk cId="0" sldId="274"/>
        </pc:sldMkLst>
      </pc:sldChg>
      <pc:sldChg chg="del">
        <pc:chgData name="Lisa Denny" userId="7b72e0e8cdd0847a" providerId="LiveId" clId="{740058CD-CFC2-4EEC-B8DE-DEA3821A96F3}" dt="2022-11-29T03:27:32.834" v="17" actId="47"/>
        <pc:sldMkLst>
          <pc:docMk/>
          <pc:sldMk cId="0" sldId="275"/>
        </pc:sldMkLst>
      </pc:sldChg>
      <pc:sldChg chg="del">
        <pc:chgData name="Lisa Denny" userId="7b72e0e8cdd0847a" providerId="LiveId" clId="{740058CD-CFC2-4EEC-B8DE-DEA3821A96F3}" dt="2022-11-29T03:27:38.242" v="18" actId="47"/>
        <pc:sldMkLst>
          <pc:docMk/>
          <pc:sldMk cId="0" sldId="276"/>
        </pc:sldMkLst>
      </pc:sldChg>
      <pc:sldChg chg="del">
        <pc:chgData name="Lisa Denny" userId="7b72e0e8cdd0847a" providerId="LiveId" clId="{740058CD-CFC2-4EEC-B8DE-DEA3821A96F3}" dt="2022-11-29T03:27:58.512" v="23" actId="47"/>
        <pc:sldMkLst>
          <pc:docMk/>
          <pc:sldMk cId="0" sldId="278"/>
        </pc:sldMkLst>
      </pc:sldChg>
      <pc:sldChg chg="modSp mod">
        <pc:chgData name="Lisa Denny" userId="7b72e0e8cdd0847a" providerId="LiveId" clId="{740058CD-CFC2-4EEC-B8DE-DEA3821A96F3}" dt="2022-11-30T00:41:08.060" v="4209" actId="6549"/>
        <pc:sldMkLst>
          <pc:docMk/>
          <pc:sldMk cId="802001657" sldId="281"/>
        </pc:sldMkLst>
        <pc:spChg chg="mod">
          <ac:chgData name="Lisa Denny" userId="7b72e0e8cdd0847a" providerId="LiveId" clId="{740058CD-CFC2-4EEC-B8DE-DEA3821A96F3}" dt="2022-11-29T03:32:34.995" v="624" actId="313"/>
          <ac:spMkLst>
            <pc:docMk/>
            <pc:sldMk cId="802001657" sldId="281"/>
            <ac:spMk id="2" creationId="{8C73A8B8-DC45-E838-E6CE-3DFD26016D90}"/>
          </ac:spMkLst>
        </pc:spChg>
        <pc:spChg chg="mod">
          <ac:chgData name="Lisa Denny" userId="7b72e0e8cdd0847a" providerId="LiveId" clId="{740058CD-CFC2-4EEC-B8DE-DEA3821A96F3}" dt="2022-11-30T00:41:08.060" v="4209" actId="6549"/>
          <ac:spMkLst>
            <pc:docMk/>
            <pc:sldMk cId="802001657" sldId="281"/>
            <ac:spMk id="3" creationId="{4E1A2573-7D3D-D767-1F24-4EE262677664}"/>
          </ac:spMkLst>
        </pc:spChg>
      </pc:sldChg>
      <pc:sldChg chg="del">
        <pc:chgData name="Lisa Denny" userId="7b72e0e8cdd0847a" providerId="LiveId" clId="{740058CD-CFC2-4EEC-B8DE-DEA3821A96F3}" dt="2022-11-29T03:26:50.343" v="0" actId="47"/>
        <pc:sldMkLst>
          <pc:docMk/>
          <pc:sldMk cId="4105665174" sldId="282"/>
        </pc:sldMkLst>
      </pc:sldChg>
      <pc:sldChg chg="del">
        <pc:chgData name="Lisa Denny" userId="7b72e0e8cdd0847a" providerId="LiveId" clId="{740058CD-CFC2-4EEC-B8DE-DEA3821A96F3}" dt="2022-11-29T03:27:06.849" v="5" actId="47"/>
        <pc:sldMkLst>
          <pc:docMk/>
          <pc:sldMk cId="4141797455" sldId="284"/>
        </pc:sldMkLst>
      </pc:sldChg>
      <pc:sldChg chg="del">
        <pc:chgData name="Lisa Denny" userId="7b72e0e8cdd0847a" providerId="LiveId" clId="{740058CD-CFC2-4EEC-B8DE-DEA3821A96F3}" dt="2022-11-29T03:26:51.515" v="1" actId="47"/>
        <pc:sldMkLst>
          <pc:docMk/>
          <pc:sldMk cId="1551884039" sldId="285"/>
        </pc:sldMkLst>
      </pc:sldChg>
      <pc:sldChg chg="del">
        <pc:chgData name="Lisa Denny" userId="7b72e0e8cdd0847a" providerId="LiveId" clId="{740058CD-CFC2-4EEC-B8DE-DEA3821A96F3}" dt="2022-11-29T03:27:09.467" v="8" actId="47"/>
        <pc:sldMkLst>
          <pc:docMk/>
          <pc:sldMk cId="2780234143" sldId="287"/>
        </pc:sldMkLst>
      </pc:sldChg>
      <pc:sldChg chg="del">
        <pc:chgData name="Lisa Denny" userId="7b72e0e8cdd0847a" providerId="LiveId" clId="{740058CD-CFC2-4EEC-B8DE-DEA3821A96F3}" dt="2022-11-29T03:27:17.875" v="9" actId="47"/>
        <pc:sldMkLst>
          <pc:docMk/>
          <pc:sldMk cId="2256803412" sldId="288"/>
        </pc:sldMkLst>
      </pc:sldChg>
      <pc:sldChg chg="del">
        <pc:chgData name="Lisa Denny" userId="7b72e0e8cdd0847a" providerId="LiveId" clId="{740058CD-CFC2-4EEC-B8DE-DEA3821A96F3}" dt="2022-11-29T03:27:39.913" v="19" actId="47"/>
        <pc:sldMkLst>
          <pc:docMk/>
          <pc:sldMk cId="3869268007" sldId="294"/>
        </pc:sldMkLst>
      </pc:sldChg>
      <pc:sldChg chg="del">
        <pc:chgData name="Lisa Denny" userId="7b72e0e8cdd0847a" providerId="LiveId" clId="{740058CD-CFC2-4EEC-B8DE-DEA3821A96F3}" dt="2022-11-29T03:27:08.777" v="7" actId="47"/>
        <pc:sldMkLst>
          <pc:docMk/>
          <pc:sldMk cId="0" sldId="295"/>
        </pc:sldMkLst>
      </pc:sldChg>
      <pc:sldChg chg="del">
        <pc:chgData name="Lisa Denny" userId="7b72e0e8cdd0847a" providerId="LiveId" clId="{740058CD-CFC2-4EEC-B8DE-DEA3821A96F3}" dt="2022-11-29T03:27:55.823" v="21" actId="47"/>
        <pc:sldMkLst>
          <pc:docMk/>
          <pc:sldMk cId="1976144773" sldId="296"/>
        </pc:sldMkLst>
      </pc:sldChg>
      <pc:sldChg chg="modSp mod ord">
        <pc:chgData name="Lisa Denny" userId="7b72e0e8cdd0847a" providerId="LiveId" clId="{740058CD-CFC2-4EEC-B8DE-DEA3821A96F3}" dt="2022-11-30T00:50:19.710" v="4481" actId="20577"/>
        <pc:sldMkLst>
          <pc:docMk/>
          <pc:sldMk cId="3522934991" sldId="297"/>
        </pc:sldMkLst>
        <pc:graphicFrameChg chg="modGraphic">
          <ac:chgData name="Lisa Denny" userId="7b72e0e8cdd0847a" providerId="LiveId" clId="{740058CD-CFC2-4EEC-B8DE-DEA3821A96F3}" dt="2022-11-30T00:50:19.710" v="4481" actId="20577"/>
          <ac:graphicFrameMkLst>
            <pc:docMk/>
            <pc:sldMk cId="3522934991" sldId="297"/>
            <ac:graphicFrameMk id="3" creationId="{5197DD38-4EF9-C16F-A309-896E64F99378}"/>
          </ac:graphicFrameMkLst>
        </pc:graphicFrameChg>
      </pc:sldChg>
      <pc:sldChg chg="modSp mod ord">
        <pc:chgData name="Lisa Denny" userId="7b72e0e8cdd0847a" providerId="LiveId" clId="{740058CD-CFC2-4EEC-B8DE-DEA3821A96F3}" dt="2022-11-30T00:48:09.457" v="4459" actId="20577"/>
        <pc:sldMkLst>
          <pc:docMk/>
          <pc:sldMk cId="1579683189" sldId="298"/>
        </pc:sldMkLst>
        <pc:spChg chg="mod">
          <ac:chgData name="Lisa Denny" userId="7b72e0e8cdd0847a" providerId="LiveId" clId="{740058CD-CFC2-4EEC-B8DE-DEA3821A96F3}" dt="2022-11-30T00:48:09.457" v="4459" actId="20577"/>
          <ac:spMkLst>
            <pc:docMk/>
            <pc:sldMk cId="1579683189" sldId="298"/>
            <ac:spMk id="2" creationId="{95B2AEA0-5C55-B52E-67D2-947CBEAE09CB}"/>
          </ac:spMkLst>
        </pc:spChg>
      </pc:sldChg>
      <pc:sldChg chg="del">
        <pc:chgData name="Lisa Denny" userId="7b72e0e8cdd0847a" providerId="LiveId" clId="{740058CD-CFC2-4EEC-B8DE-DEA3821A96F3}" dt="2022-11-29T03:27:01.134" v="3" actId="47"/>
        <pc:sldMkLst>
          <pc:docMk/>
          <pc:sldMk cId="3147294918" sldId="300"/>
        </pc:sldMkLst>
      </pc:sldChg>
      <pc:sldChg chg="del">
        <pc:chgData name="Lisa Denny" userId="7b72e0e8cdd0847a" providerId="LiveId" clId="{740058CD-CFC2-4EEC-B8DE-DEA3821A96F3}" dt="2022-11-29T03:27:40.476" v="20" actId="47"/>
        <pc:sldMkLst>
          <pc:docMk/>
          <pc:sldMk cId="0" sldId="301"/>
        </pc:sldMkLst>
      </pc:sldChg>
      <pc:sldChg chg="modSp mod">
        <pc:chgData name="Lisa Denny" userId="7b72e0e8cdd0847a" providerId="LiveId" clId="{740058CD-CFC2-4EEC-B8DE-DEA3821A96F3}" dt="2022-11-30T00:42:41.506" v="4285" actId="20577"/>
        <pc:sldMkLst>
          <pc:docMk/>
          <pc:sldMk cId="1444814060" sldId="302"/>
        </pc:sldMkLst>
        <pc:spChg chg="mod">
          <ac:chgData name="Lisa Denny" userId="7b72e0e8cdd0847a" providerId="LiveId" clId="{740058CD-CFC2-4EEC-B8DE-DEA3821A96F3}" dt="2022-11-30T00:42:41.506" v="4285" actId="20577"/>
          <ac:spMkLst>
            <pc:docMk/>
            <pc:sldMk cId="1444814060" sldId="302"/>
            <ac:spMk id="5" creationId="{E35939F6-46F7-D9AB-C38B-EA9CD45E063B}"/>
          </ac:spMkLst>
        </pc:spChg>
      </pc:sldChg>
      <pc:sldChg chg="del">
        <pc:chgData name="Lisa Denny" userId="7b72e0e8cdd0847a" providerId="LiveId" clId="{740058CD-CFC2-4EEC-B8DE-DEA3821A96F3}" dt="2022-11-29T03:26:59.227" v="2" actId="47"/>
        <pc:sldMkLst>
          <pc:docMk/>
          <pc:sldMk cId="2151360340" sldId="303"/>
        </pc:sldMkLst>
      </pc:sldChg>
      <pc:sldChg chg="modSp new mod ord">
        <pc:chgData name="Lisa Denny" userId="7b72e0e8cdd0847a" providerId="LiveId" clId="{740058CD-CFC2-4EEC-B8DE-DEA3821A96F3}" dt="2022-11-29T22:28:54.327" v="2365" actId="113"/>
        <pc:sldMkLst>
          <pc:docMk/>
          <pc:sldMk cId="3040626111" sldId="303"/>
        </pc:sldMkLst>
        <pc:spChg chg="mod">
          <ac:chgData name="Lisa Denny" userId="7b72e0e8cdd0847a" providerId="LiveId" clId="{740058CD-CFC2-4EEC-B8DE-DEA3821A96F3}" dt="2022-11-29T03:38:33.113" v="1314" actId="20577"/>
          <ac:spMkLst>
            <pc:docMk/>
            <pc:sldMk cId="3040626111" sldId="303"/>
            <ac:spMk id="2" creationId="{32228EAE-577C-9A0D-1FF2-5D78CB70B0B5}"/>
          </ac:spMkLst>
        </pc:spChg>
        <pc:spChg chg="mod">
          <ac:chgData name="Lisa Denny" userId="7b72e0e8cdd0847a" providerId="LiveId" clId="{740058CD-CFC2-4EEC-B8DE-DEA3821A96F3}" dt="2022-11-29T22:28:54.327" v="2365" actId="113"/>
          <ac:spMkLst>
            <pc:docMk/>
            <pc:sldMk cId="3040626111" sldId="303"/>
            <ac:spMk id="3" creationId="{C66B4F2F-78C7-5DE8-FD3B-F90B7E1BFFC8}"/>
          </ac:spMkLst>
        </pc:spChg>
        <pc:spChg chg="mod">
          <ac:chgData name="Lisa Denny" userId="7b72e0e8cdd0847a" providerId="LiveId" clId="{740058CD-CFC2-4EEC-B8DE-DEA3821A96F3}" dt="2022-11-29T22:28:35.677" v="2364" actId="20577"/>
          <ac:spMkLst>
            <pc:docMk/>
            <pc:sldMk cId="3040626111" sldId="303"/>
            <ac:spMk id="4" creationId="{FB89230D-543D-8466-258B-F59AC73980B5}"/>
          </ac:spMkLst>
        </pc:spChg>
      </pc:sldChg>
      <pc:sldChg chg="del">
        <pc:chgData name="Lisa Denny" userId="7b72e0e8cdd0847a" providerId="LiveId" clId="{740058CD-CFC2-4EEC-B8DE-DEA3821A96F3}" dt="2022-11-29T03:27:02.712" v="4" actId="47"/>
        <pc:sldMkLst>
          <pc:docMk/>
          <pc:sldMk cId="3908458507" sldId="304"/>
        </pc:sldMkLst>
      </pc:sldChg>
      <pc:sldChg chg="addSp modSp new mod ord modClrScheme chgLayout">
        <pc:chgData name="Lisa Denny" userId="7b72e0e8cdd0847a" providerId="LiveId" clId="{740058CD-CFC2-4EEC-B8DE-DEA3821A96F3}" dt="2022-11-29T22:54:55.269" v="3048" actId="113"/>
        <pc:sldMkLst>
          <pc:docMk/>
          <pc:sldMk cId="3983709012" sldId="304"/>
        </pc:sldMkLst>
        <pc:spChg chg="add mod">
          <ac:chgData name="Lisa Denny" userId="7b72e0e8cdd0847a" providerId="LiveId" clId="{740058CD-CFC2-4EEC-B8DE-DEA3821A96F3}" dt="2022-11-29T03:51:41.088" v="1773" actId="20577"/>
          <ac:spMkLst>
            <pc:docMk/>
            <pc:sldMk cId="3983709012" sldId="304"/>
            <ac:spMk id="2" creationId="{77C60842-E95A-B3C6-1EA9-E8F2712E144D}"/>
          </ac:spMkLst>
        </pc:spChg>
        <pc:spChg chg="add mod">
          <ac:chgData name="Lisa Denny" userId="7b72e0e8cdd0847a" providerId="LiveId" clId="{740058CD-CFC2-4EEC-B8DE-DEA3821A96F3}" dt="2022-11-29T22:52:58.899" v="3047" actId="20577"/>
          <ac:spMkLst>
            <pc:docMk/>
            <pc:sldMk cId="3983709012" sldId="304"/>
            <ac:spMk id="3" creationId="{C303F680-F1C5-1F9A-AA23-8A0297CA2D85}"/>
          </ac:spMkLst>
        </pc:spChg>
        <pc:spChg chg="add mod">
          <ac:chgData name="Lisa Denny" userId="7b72e0e8cdd0847a" providerId="LiveId" clId="{740058CD-CFC2-4EEC-B8DE-DEA3821A96F3}" dt="2022-11-29T22:54:55.269" v="3048" actId="113"/>
          <ac:spMkLst>
            <pc:docMk/>
            <pc:sldMk cId="3983709012" sldId="304"/>
            <ac:spMk id="4" creationId="{34367E44-0F30-9169-1FBA-758E99EC6278}"/>
          </ac:spMkLst>
        </pc:spChg>
        <pc:graphicFrameChg chg="add mod modGraphic">
          <ac:chgData name="Lisa Denny" userId="7b72e0e8cdd0847a" providerId="LiveId" clId="{740058CD-CFC2-4EEC-B8DE-DEA3821A96F3}" dt="2022-11-29T22:52:36.977" v="3043" actId="1076"/>
          <ac:graphicFrameMkLst>
            <pc:docMk/>
            <pc:sldMk cId="3983709012" sldId="304"/>
            <ac:graphicFrameMk id="5" creationId="{D793D6C5-662B-214B-D444-139E650576C3}"/>
          </ac:graphicFrameMkLst>
        </pc:graphicFrameChg>
      </pc:sldChg>
      <pc:sldChg chg="modSp new mod ord">
        <pc:chgData name="Lisa Denny" userId="7b72e0e8cdd0847a" providerId="LiveId" clId="{740058CD-CFC2-4EEC-B8DE-DEA3821A96F3}" dt="2022-11-30T23:14:48.405" v="4482" actId="20577"/>
        <pc:sldMkLst>
          <pc:docMk/>
          <pc:sldMk cId="3448501317" sldId="305"/>
        </pc:sldMkLst>
        <pc:spChg chg="mod">
          <ac:chgData name="Lisa Denny" userId="7b72e0e8cdd0847a" providerId="LiveId" clId="{740058CD-CFC2-4EEC-B8DE-DEA3821A96F3}" dt="2022-11-29T03:53:38.664" v="1797" actId="20577"/>
          <ac:spMkLst>
            <pc:docMk/>
            <pc:sldMk cId="3448501317" sldId="305"/>
            <ac:spMk id="2" creationId="{1972849C-82CB-0049-8957-E09CB61CA470}"/>
          </ac:spMkLst>
        </pc:spChg>
        <pc:spChg chg="mod">
          <ac:chgData name="Lisa Denny" userId="7b72e0e8cdd0847a" providerId="LiveId" clId="{740058CD-CFC2-4EEC-B8DE-DEA3821A96F3}" dt="2022-11-30T23:14:48.405" v="4482" actId="20577"/>
          <ac:spMkLst>
            <pc:docMk/>
            <pc:sldMk cId="3448501317" sldId="305"/>
            <ac:spMk id="3" creationId="{16191337-C69D-B35F-2567-66A20B171AEF}"/>
          </ac:spMkLst>
        </pc:spChg>
        <pc:spChg chg="mod">
          <ac:chgData name="Lisa Denny" userId="7b72e0e8cdd0847a" providerId="LiveId" clId="{740058CD-CFC2-4EEC-B8DE-DEA3821A96F3}" dt="2022-11-29T03:57:47.970" v="2306" actId="20577"/>
          <ac:spMkLst>
            <pc:docMk/>
            <pc:sldMk cId="3448501317" sldId="305"/>
            <ac:spMk id="4" creationId="{151C6466-4007-D77F-E737-EEC80D1CE5C7}"/>
          </ac:spMkLst>
        </pc:spChg>
      </pc:sldChg>
      <pc:sldChg chg="modSp mod">
        <pc:chgData name="Lisa Denny" userId="7b72e0e8cdd0847a" providerId="LiveId" clId="{740058CD-CFC2-4EEC-B8DE-DEA3821A96F3}" dt="2022-11-30T00:49:43.047" v="4472" actId="14100"/>
        <pc:sldMkLst>
          <pc:docMk/>
          <pc:sldMk cId="825042896" sldId="306"/>
        </pc:sldMkLst>
        <pc:spChg chg="mod">
          <ac:chgData name="Lisa Denny" userId="7b72e0e8cdd0847a" providerId="LiveId" clId="{740058CD-CFC2-4EEC-B8DE-DEA3821A96F3}" dt="2022-11-30T00:49:43.047" v="4472" actId="14100"/>
          <ac:spMkLst>
            <pc:docMk/>
            <pc:sldMk cId="825042896" sldId="306"/>
            <ac:spMk id="5" creationId="{01A56BFA-E905-0BD1-AE88-2B6F75207870}"/>
          </ac:spMkLst>
        </pc:spChg>
      </pc:sldChg>
      <pc:sldChg chg="modSp mod ord">
        <pc:chgData name="Lisa Denny" userId="7b72e0e8cdd0847a" providerId="LiveId" clId="{740058CD-CFC2-4EEC-B8DE-DEA3821A96F3}" dt="2022-11-30T00:49:02.309" v="4471" actId="27636"/>
        <pc:sldMkLst>
          <pc:docMk/>
          <pc:sldMk cId="2342248646" sldId="307"/>
        </pc:sldMkLst>
        <pc:spChg chg="mod">
          <ac:chgData name="Lisa Denny" userId="7b72e0e8cdd0847a" providerId="LiveId" clId="{740058CD-CFC2-4EEC-B8DE-DEA3821A96F3}" dt="2022-11-30T00:49:02.309" v="4471" actId="27636"/>
          <ac:spMkLst>
            <pc:docMk/>
            <pc:sldMk cId="2342248646" sldId="307"/>
            <ac:spMk id="2" creationId="{82878EB0-42AE-6DDD-D553-11F5EDD6B0D4}"/>
          </ac:spMkLst>
        </pc:spChg>
      </pc:sldChg>
      <pc:sldChg chg="addSp delSp modSp mod modClrScheme chgLayout">
        <pc:chgData name="Lisa Denny" userId="7b72e0e8cdd0847a" providerId="LiveId" clId="{740058CD-CFC2-4EEC-B8DE-DEA3821A96F3}" dt="2022-11-29T23:48:39.281" v="4206" actId="20577"/>
        <pc:sldMkLst>
          <pc:docMk/>
          <pc:sldMk cId="1319600535" sldId="308"/>
        </pc:sldMkLst>
        <pc:spChg chg="del mod ord">
          <ac:chgData name="Lisa Denny" userId="7b72e0e8cdd0847a" providerId="LiveId" clId="{740058CD-CFC2-4EEC-B8DE-DEA3821A96F3}" dt="2022-11-29T23:12:31.877" v="3138" actId="700"/>
          <ac:spMkLst>
            <pc:docMk/>
            <pc:sldMk cId="1319600535" sldId="308"/>
            <ac:spMk id="2" creationId="{4C62A93E-67BA-5AC3-C247-523CD6033532}"/>
          </ac:spMkLst>
        </pc:spChg>
        <pc:spChg chg="mod ord">
          <ac:chgData name="Lisa Denny" userId="7b72e0e8cdd0847a" providerId="LiveId" clId="{740058CD-CFC2-4EEC-B8DE-DEA3821A96F3}" dt="2022-11-29T23:47:53.432" v="4203" actId="27636"/>
          <ac:spMkLst>
            <pc:docMk/>
            <pc:sldMk cId="1319600535" sldId="308"/>
            <ac:spMk id="3" creationId="{DD8B268F-6755-EFBB-7F09-EE941731BFB4}"/>
          </ac:spMkLst>
        </pc:spChg>
        <pc:spChg chg="del mod ord">
          <ac:chgData name="Lisa Denny" userId="7b72e0e8cdd0847a" providerId="LiveId" clId="{740058CD-CFC2-4EEC-B8DE-DEA3821A96F3}" dt="2022-11-29T23:12:31.877" v="3138" actId="700"/>
          <ac:spMkLst>
            <pc:docMk/>
            <pc:sldMk cId="1319600535" sldId="308"/>
            <ac:spMk id="4" creationId="{A13BEE06-C3C3-DDF3-9780-57182B973062}"/>
          </ac:spMkLst>
        </pc:spChg>
        <pc:spChg chg="add mod ord">
          <ac:chgData name="Lisa Denny" userId="7b72e0e8cdd0847a" providerId="LiveId" clId="{740058CD-CFC2-4EEC-B8DE-DEA3821A96F3}" dt="2022-11-29T23:13:47.910" v="3382" actId="20577"/>
          <ac:spMkLst>
            <pc:docMk/>
            <pc:sldMk cId="1319600535" sldId="308"/>
            <ac:spMk id="5" creationId="{FDFB7F32-07B0-01A7-E621-90B7E168084C}"/>
          </ac:spMkLst>
        </pc:spChg>
        <pc:spChg chg="add mod ord">
          <ac:chgData name="Lisa Denny" userId="7b72e0e8cdd0847a" providerId="LiveId" clId="{740058CD-CFC2-4EEC-B8DE-DEA3821A96F3}" dt="2022-11-29T23:48:39.281" v="4206" actId="20577"/>
          <ac:spMkLst>
            <pc:docMk/>
            <pc:sldMk cId="1319600535" sldId="308"/>
            <ac:spMk id="6" creationId="{E5502929-A501-50CC-A1F8-F408BB03F0C8}"/>
          </ac:spMkLst>
        </pc:spChg>
      </pc:sldChg>
      <pc:sldMasterChg chg="del delSldLayout">
        <pc:chgData name="Lisa Denny" userId="7b72e0e8cdd0847a" providerId="LiveId" clId="{740058CD-CFC2-4EEC-B8DE-DEA3821A96F3}" dt="2022-11-29T03:27:31.005" v="16" actId="47"/>
        <pc:sldMasterMkLst>
          <pc:docMk/>
          <pc:sldMasterMk cId="0" sldId="2147483761"/>
        </pc:sldMasterMkLst>
        <pc:sldLayoutChg chg="del">
          <pc:chgData name="Lisa Denny" userId="7b72e0e8cdd0847a" providerId="LiveId" clId="{740058CD-CFC2-4EEC-B8DE-DEA3821A96F3}" dt="2022-11-29T03:27:31.005" v="16" actId="47"/>
          <pc:sldLayoutMkLst>
            <pc:docMk/>
            <pc:sldMasterMk cId="0" sldId="2147483761"/>
            <pc:sldLayoutMk cId="0" sldId="2147483663"/>
          </pc:sldLayoutMkLst>
        </pc:sldLayoutChg>
        <pc:sldLayoutChg chg="del">
          <pc:chgData name="Lisa Denny" userId="7b72e0e8cdd0847a" providerId="LiveId" clId="{740058CD-CFC2-4EEC-B8DE-DEA3821A96F3}" dt="2022-11-29T03:27:31.005" v="16" actId="47"/>
          <pc:sldLayoutMkLst>
            <pc:docMk/>
            <pc:sldMasterMk cId="0" sldId="2147483761"/>
            <pc:sldLayoutMk cId="0" sldId="2147483664"/>
          </pc:sldLayoutMkLst>
        </pc:sldLayoutChg>
        <pc:sldLayoutChg chg="del">
          <pc:chgData name="Lisa Denny" userId="7b72e0e8cdd0847a" providerId="LiveId" clId="{740058CD-CFC2-4EEC-B8DE-DEA3821A96F3}" dt="2022-11-29T03:27:31.005" v="16" actId="47"/>
          <pc:sldLayoutMkLst>
            <pc:docMk/>
            <pc:sldMasterMk cId="0" sldId="2147483761"/>
            <pc:sldLayoutMk cId="0" sldId="2147483665"/>
          </pc:sldLayoutMkLst>
        </pc:sldLayoutChg>
        <pc:sldLayoutChg chg="del">
          <pc:chgData name="Lisa Denny" userId="7b72e0e8cdd0847a" providerId="LiveId" clId="{740058CD-CFC2-4EEC-B8DE-DEA3821A96F3}" dt="2022-11-29T03:27:31.005" v="16" actId="47"/>
          <pc:sldLayoutMkLst>
            <pc:docMk/>
            <pc:sldMasterMk cId="0" sldId="2147483761"/>
            <pc:sldLayoutMk cId="0" sldId="2147483666"/>
          </pc:sldLayoutMkLst>
        </pc:sldLayoutChg>
        <pc:sldLayoutChg chg="del">
          <pc:chgData name="Lisa Denny" userId="7b72e0e8cdd0847a" providerId="LiveId" clId="{740058CD-CFC2-4EEC-B8DE-DEA3821A96F3}" dt="2022-11-29T03:27:31.005" v="16" actId="47"/>
          <pc:sldLayoutMkLst>
            <pc:docMk/>
            <pc:sldMasterMk cId="0" sldId="2147483761"/>
            <pc:sldLayoutMk cId="0" sldId="2147483667"/>
          </pc:sldLayoutMkLst>
        </pc:sldLayoutChg>
        <pc:sldLayoutChg chg="del">
          <pc:chgData name="Lisa Denny" userId="7b72e0e8cdd0847a" providerId="LiveId" clId="{740058CD-CFC2-4EEC-B8DE-DEA3821A96F3}" dt="2022-11-29T03:27:31.005" v="16" actId="47"/>
          <pc:sldLayoutMkLst>
            <pc:docMk/>
            <pc:sldMasterMk cId="0" sldId="2147483761"/>
            <pc:sldLayoutMk cId="0" sldId="2147483668"/>
          </pc:sldLayoutMkLst>
        </pc:sldLayoutChg>
        <pc:sldLayoutChg chg="del">
          <pc:chgData name="Lisa Denny" userId="7b72e0e8cdd0847a" providerId="LiveId" clId="{740058CD-CFC2-4EEC-B8DE-DEA3821A96F3}" dt="2022-11-29T03:27:31.005" v="16" actId="47"/>
          <pc:sldLayoutMkLst>
            <pc:docMk/>
            <pc:sldMasterMk cId="0" sldId="2147483761"/>
            <pc:sldLayoutMk cId="0" sldId="2147483669"/>
          </pc:sldLayoutMkLst>
        </pc:sldLayoutChg>
        <pc:sldLayoutChg chg="del">
          <pc:chgData name="Lisa Denny" userId="7b72e0e8cdd0847a" providerId="LiveId" clId="{740058CD-CFC2-4EEC-B8DE-DEA3821A96F3}" dt="2022-11-29T03:27:31.005" v="16" actId="47"/>
          <pc:sldLayoutMkLst>
            <pc:docMk/>
            <pc:sldMasterMk cId="0" sldId="2147483761"/>
            <pc:sldLayoutMk cId="0" sldId="2147483670"/>
          </pc:sldLayoutMkLst>
        </pc:sldLayoutChg>
        <pc:sldLayoutChg chg="del">
          <pc:chgData name="Lisa Denny" userId="7b72e0e8cdd0847a" providerId="LiveId" clId="{740058CD-CFC2-4EEC-B8DE-DEA3821A96F3}" dt="2022-11-29T03:27:31.005" v="16" actId="47"/>
          <pc:sldLayoutMkLst>
            <pc:docMk/>
            <pc:sldMasterMk cId="0" sldId="2147483761"/>
            <pc:sldLayoutMk cId="0" sldId="2147483671"/>
          </pc:sldLayoutMkLst>
        </pc:sldLayoutChg>
        <pc:sldLayoutChg chg="del">
          <pc:chgData name="Lisa Denny" userId="7b72e0e8cdd0847a" providerId="LiveId" clId="{740058CD-CFC2-4EEC-B8DE-DEA3821A96F3}" dt="2022-11-29T03:27:31.005" v="16" actId="47"/>
          <pc:sldLayoutMkLst>
            <pc:docMk/>
            <pc:sldMasterMk cId="0" sldId="2147483761"/>
            <pc:sldLayoutMk cId="0" sldId="2147483672"/>
          </pc:sldLayoutMkLst>
        </pc:sldLayoutChg>
        <pc:sldLayoutChg chg="del">
          <pc:chgData name="Lisa Denny" userId="7b72e0e8cdd0847a" providerId="LiveId" clId="{740058CD-CFC2-4EEC-B8DE-DEA3821A96F3}" dt="2022-11-29T03:27:31.005" v="16" actId="47"/>
          <pc:sldLayoutMkLst>
            <pc:docMk/>
            <pc:sldMasterMk cId="0" sldId="2147483761"/>
            <pc:sldLayoutMk cId="0" sldId="2147483673"/>
          </pc:sldLayoutMkLst>
        </pc:sldLayoutChg>
        <pc:sldLayoutChg chg="del">
          <pc:chgData name="Lisa Denny" userId="7b72e0e8cdd0847a" providerId="LiveId" clId="{740058CD-CFC2-4EEC-B8DE-DEA3821A96F3}" dt="2022-11-29T03:27:31.005" v="16" actId="47"/>
          <pc:sldLayoutMkLst>
            <pc:docMk/>
            <pc:sldMasterMk cId="0" sldId="2147483761"/>
            <pc:sldLayoutMk cId="0" sldId="2147483674"/>
          </pc:sldLayoutMkLst>
        </pc:sldLayoutChg>
        <pc:sldLayoutChg chg="del">
          <pc:chgData name="Lisa Denny" userId="7b72e0e8cdd0847a" providerId="LiveId" clId="{740058CD-CFC2-4EEC-B8DE-DEA3821A96F3}" dt="2022-11-29T03:27:31.005" v="16" actId="47"/>
          <pc:sldLayoutMkLst>
            <pc:docMk/>
            <pc:sldMasterMk cId="0" sldId="2147483761"/>
            <pc:sldLayoutMk cId="0" sldId="2147483675"/>
          </pc:sldLayoutMkLst>
        </pc:sldLayoutChg>
        <pc:sldLayoutChg chg="del">
          <pc:chgData name="Lisa Denny" userId="7b72e0e8cdd0847a" providerId="LiveId" clId="{740058CD-CFC2-4EEC-B8DE-DEA3821A96F3}" dt="2022-11-29T03:27:31.005" v="16" actId="47"/>
          <pc:sldLayoutMkLst>
            <pc:docMk/>
            <pc:sldMasterMk cId="0" sldId="2147483761"/>
            <pc:sldLayoutMk cId="0" sldId="2147483676"/>
          </pc:sldLayoutMkLst>
        </pc:sldLayoutChg>
        <pc:sldLayoutChg chg="del">
          <pc:chgData name="Lisa Denny" userId="7b72e0e8cdd0847a" providerId="LiveId" clId="{740058CD-CFC2-4EEC-B8DE-DEA3821A96F3}" dt="2022-11-29T03:27:31.005" v="16" actId="47"/>
          <pc:sldLayoutMkLst>
            <pc:docMk/>
            <pc:sldMasterMk cId="0" sldId="2147483761"/>
            <pc:sldLayoutMk cId="0" sldId="2147483677"/>
          </pc:sldLayoutMkLst>
        </pc:sldLayoutChg>
        <pc:sldLayoutChg chg="del">
          <pc:chgData name="Lisa Denny" userId="7b72e0e8cdd0847a" providerId="LiveId" clId="{740058CD-CFC2-4EEC-B8DE-DEA3821A96F3}" dt="2022-11-29T03:27:31.005" v="16" actId="47"/>
          <pc:sldLayoutMkLst>
            <pc:docMk/>
            <pc:sldMasterMk cId="0" sldId="2147483761"/>
            <pc:sldLayoutMk cId="0" sldId="2147483678"/>
          </pc:sldLayoutMkLst>
        </pc:sldLayoutChg>
        <pc:sldLayoutChg chg="del">
          <pc:chgData name="Lisa Denny" userId="7b72e0e8cdd0847a" providerId="LiveId" clId="{740058CD-CFC2-4EEC-B8DE-DEA3821A96F3}" dt="2022-11-29T03:27:31.005" v="16" actId="47"/>
          <pc:sldLayoutMkLst>
            <pc:docMk/>
            <pc:sldMasterMk cId="0" sldId="2147483761"/>
            <pc:sldLayoutMk cId="0" sldId="2147483679"/>
          </pc:sldLayoutMkLst>
        </pc:sldLayoutChg>
        <pc:sldLayoutChg chg="del">
          <pc:chgData name="Lisa Denny" userId="7b72e0e8cdd0847a" providerId="LiveId" clId="{740058CD-CFC2-4EEC-B8DE-DEA3821A96F3}" dt="2022-11-29T03:27:31.005" v="16" actId="47"/>
          <pc:sldLayoutMkLst>
            <pc:docMk/>
            <pc:sldMasterMk cId="0" sldId="2147483761"/>
            <pc:sldLayoutMk cId="0" sldId="2147483680"/>
          </pc:sldLayoutMkLst>
        </pc:sldLayoutChg>
        <pc:sldLayoutChg chg="del">
          <pc:chgData name="Lisa Denny" userId="7b72e0e8cdd0847a" providerId="LiveId" clId="{740058CD-CFC2-4EEC-B8DE-DEA3821A96F3}" dt="2022-11-29T03:27:31.005" v="16" actId="47"/>
          <pc:sldLayoutMkLst>
            <pc:docMk/>
            <pc:sldMasterMk cId="0" sldId="2147483761"/>
            <pc:sldLayoutMk cId="0" sldId="2147483681"/>
          </pc:sldLayoutMkLst>
        </pc:sldLayoutChg>
        <pc:sldLayoutChg chg="del">
          <pc:chgData name="Lisa Denny" userId="7b72e0e8cdd0847a" providerId="LiveId" clId="{740058CD-CFC2-4EEC-B8DE-DEA3821A96F3}" dt="2022-11-29T03:27:31.005" v="16" actId="47"/>
          <pc:sldLayoutMkLst>
            <pc:docMk/>
            <pc:sldMasterMk cId="0" sldId="2147483761"/>
            <pc:sldLayoutMk cId="0" sldId="2147483682"/>
          </pc:sldLayoutMkLst>
        </pc:sldLayoutChg>
        <pc:sldLayoutChg chg="del">
          <pc:chgData name="Lisa Denny" userId="7b72e0e8cdd0847a" providerId="LiveId" clId="{740058CD-CFC2-4EEC-B8DE-DEA3821A96F3}" dt="2022-11-29T03:27:31.005" v="16" actId="47"/>
          <pc:sldLayoutMkLst>
            <pc:docMk/>
            <pc:sldMasterMk cId="0" sldId="2147483761"/>
            <pc:sldLayoutMk cId="0" sldId="2147483683"/>
          </pc:sldLayoutMkLst>
        </pc:sldLayoutChg>
        <pc:sldLayoutChg chg="del">
          <pc:chgData name="Lisa Denny" userId="7b72e0e8cdd0847a" providerId="LiveId" clId="{740058CD-CFC2-4EEC-B8DE-DEA3821A96F3}" dt="2022-11-29T03:27:31.005" v="16" actId="47"/>
          <pc:sldLayoutMkLst>
            <pc:docMk/>
            <pc:sldMasterMk cId="0" sldId="2147483761"/>
            <pc:sldLayoutMk cId="0" sldId="2147483684"/>
          </pc:sldLayoutMkLst>
        </pc:sldLayoutChg>
        <pc:sldLayoutChg chg="del">
          <pc:chgData name="Lisa Denny" userId="7b72e0e8cdd0847a" providerId="LiveId" clId="{740058CD-CFC2-4EEC-B8DE-DEA3821A96F3}" dt="2022-11-29T03:27:31.005" v="16" actId="47"/>
          <pc:sldLayoutMkLst>
            <pc:docMk/>
            <pc:sldMasterMk cId="0" sldId="2147483761"/>
            <pc:sldLayoutMk cId="0" sldId="2147483685"/>
          </pc:sldLayoutMkLst>
        </pc:sldLayoutChg>
        <pc:sldLayoutChg chg="del">
          <pc:chgData name="Lisa Denny" userId="7b72e0e8cdd0847a" providerId="LiveId" clId="{740058CD-CFC2-4EEC-B8DE-DEA3821A96F3}" dt="2022-11-29T03:27:31.005" v="16" actId="47"/>
          <pc:sldLayoutMkLst>
            <pc:docMk/>
            <pc:sldMasterMk cId="0" sldId="2147483761"/>
            <pc:sldLayoutMk cId="0" sldId="2147483686"/>
          </pc:sldLayoutMkLst>
        </pc:sldLayoutChg>
        <pc:sldLayoutChg chg="del">
          <pc:chgData name="Lisa Denny" userId="7b72e0e8cdd0847a" providerId="LiveId" clId="{740058CD-CFC2-4EEC-B8DE-DEA3821A96F3}" dt="2022-11-29T03:27:31.005" v="16" actId="47"/>
          <pc:sldLayoutMkLst>
            <pc:docMk/>
            <pc:sldMasterMk cId="0" sldId="2147483761"/>
            <pc:sldLayoutMk cId="0" sldId="2147483687"/>
          </pc:sldLayoutMkLst>
        </pc:sldLayoutChg>
        <pc:sldLayoutChg chg="del">
          <pc:chgData name="Lisa Denny" userId="7b72e0e8cdd0847a" providerId="LiveId" clId="{740058CD-CFC2-4EEC-B8DE-DEA3821A96F3}" dt="2022-11-29T03:27:31.005" v="16" actId="47"/>
          <pc:sldLayoutMkLst>
            <pc:docMk/>
            <pc:sldMasterMk cId="0" sldId="2147483761"/>
            <pc:sldLayoutMk cId="0" sldId="2147483688"/>
          </pc:sldLayoutMkLst>
        </pc:sldLayoutChg>
        <pc:sldLayoutChg chg="del">
          <pc:chgData name="Lisa Denny" userId="7b72e0e8cdd0847a" providerId="LiveId" clId="{740058CD-CFC2-4EEC-B8DE-DEA3821A96F3}" dt="2022-11-29T03:27:31.005" v="16" actId="47"/>
          <pc:sldLayoutMkLst>
            <pc:docMk/>
            <pc:sldMasterMk cId="0" sldId="2147483761"/>
            <pc:sldLayoutMk cId="0" sldId="2147483689"/>
          </pc:sldLayoutMkLst>
        </pc:sldLayoutChg>
        <pc:sldLayoutChg chg="del">
          <pc:chgData name="Lisa Denny" userId="7b72e0e8cdd0847a" providerId="LiveId" clId="{740058CD-CFC2-4EEC-B8DE-DEA3821A96F3}" dt="2022-11-29T03:27:31.005" v="16" actId="47"/>
          <pc:sldLayoutMkLst>
            <pc:docMk/>
            <pc:sldMasterMk cId="0" sldId="2147483761"/>
            <pc:sldLayoutMk cId="0" sldId="2147483690"/>
          </pc:sldLayoutMkLst>
        </pc:sldLayoutChg>
        <pc:sldLayoutChg chg="del">
          <pc:chgData name="Lisa Denny" userId="7b72e0e8cdd0847a" providerId="LiveId" clId="{740058CD-CFC2-4EEC-B8DE-DEA3821A96F3}" dt="2022-11-29T03:27:31.005" v="16" actId="47"/>
          <pc:sldLayoutMkLst>
            <pc:docMk/>
            <pc:sldMasterMk cId="0" sldId="2147483761"/>
            <pc:sldLayoutMk cId="0" sldId="2147483691"/>
          </pc:sldLayoutMkLst>
        </pc:sldLayoutChg>
        <pc:sldLayoutChg chg="del">
          <pc:chgData name="Lisa Denny" userId="7b72e0e8cdd0847a" providerId="LiveId" clId="{740058CD-CFC2-4EEC-B8DE-DEA3821A96F3}" dt="2022-11-29T03:27:31.005" v="16" actId="47"/>
          <pc:sldLayoutMkLst>
            <pc:docMk/>
            <pc:sldMasterMk cId="0" sldId="2147483761"/>
            <pc:sldLayoutMk cId="0" sldId="2147483692"/>
          </pc:sldLayoutMkLst>
        </pc:sldLayoutChg>
        <pc:sldLayoutChg chg="del">
          <pc:chgData name="Lisa Denny" userId="7b72e0e8cdd0847a" providerId="LiveId" clId="{740058CD-CFC2-4EEC-B8DE-DEA3821A96F3}" dt="2022-11-29T03:27:31.005" v="16" actId="47"/>
          <pc:sldLayoutMkLst>
            <pc:docMk/>
            <pc:sldMasterMk cId="0" sldId="2147483761"/>
            <pc:sldLayoutMk cId="0" sldId="2147483693"/>
          </pc:sldLayoutMkLst>
        </pc:sldLayoutChg>
        <pc:sldLayoutChg chg="del">
          <pc:chgData name="Lisa Denny" userId="7b72e0e8cdd0847a" providerId="LiveId" clId="{740058CD-CFC2-4EEC-B8DE-DEA3821A96F3}" dt="2022-11-29T03:27:31.005" v="16" actId="47"/>
          <pc:sldLayoutMkLst>
            <pc:docMk/>
            <pc:sldMasterMk cId="0" sldId="2147483761"/>
            <pc:sldLayoutMk cId="0" sldId="2147483694"/>
          </pc:sldLayoutMkLst>
        </pc:sldLayoutChg>
        <pc:sldLayoutChg chg="del">
          <pc:chgData name="Lisa Denny" userId="7b72e0e8cdd0847a" providerId="LiveId" clId="{740058CD-CFC2-4EEC-B8DE-DEA3821A96F3}" dt="2022-11-29T03:27:31.005" v="16" actId="47"/>
          <pc:sldLayoutMkLst>
            <pc:docMk/>
            <pc:sldMasterMk cId="0" sldId="2147483761"/>
            <pc:sldLayoutMk cId="0" sldId="2147483695"/>
          </pc:sldLayoutMkLst>
        </pc:sldLayoutChg>
        <pc:sldLayoutChg chg="del">
          <pc:chgData name="Lisa Denny" userId="7b72e0e8cdd0847a" providerId="LiveId" clId="{740058CD-CFC2-4EEC-B8DE-DEA3821A96F3}" dt="2022-11-29T03:27:31.005" v="16" actId="47"/>
          <pc:sldLayoutMkLst>
            <pc:docMk/>
            <pc:sldMasterMk cId="0" sldId="2147483761"/>
            <pc:sldLayoutMk cId="0" sldId="2147483696"/>
          </pc:sldLayoutMkLst>
        </pc:sldLayoutChg>
        <pc:sldLayoutChg chg="del">
          <pc:chgData name="Lisa Denny" userId="7b72e0e8cdd0847a" providerId="LiveId" clId="{740058CD-CFC2-4EEC-B8DE-DEA3821A96F3}" dt="2022-11-29T03:27:31.005" v="16" actId="47"/>
          <pc:sldLayoutMkLst>
            <pc:docMk/>
            <pc:sldMasterMk cId="0" sldId="2147483761"/>
            <pc:sldLayoutMk cId="0" sldId="2147483697"/>
          </pc:sldLayoutMkLst>
        </pc:sldLayoutChg>
        <pc:sldLayoutChg chg="del">
          <pc:chgData name="Lisa Denny" userId="7b72e0e8cdd0847a" providerId="LiveId" clId="{740058CD-CFC2-4EEC-B8DE-DEA3821A96F3}" dt="2022-11-29T03:27:31.005" v="16" actId="47"/>
          <pc:sldLayoutMkLst>
            <pc:docMk/>
            <pc:sldMasterMk cId="0" sldId="2147483761"/>
            <pc:sldLayoutMk cId="0" sldId="2147483698"/>
          </pc:sldLayoutMkLst>
        </pc:sldLayoutChg>
        <pc:sldLayoutChg chg="del">
          <pc:chgData name="Lisa Denny" userId="7b72e0e8cdd0847a" providerId="LiveId" clId="{740058CD-CFC2-4EEC-B8DE-DEA3821A96F3}" dt="2022-11-29T03:27:31.005" v="16" actId="47"/>
          <pc:sldLayoutMkLst>
            <pc:docMk/>
            <pc:sldMasterMk cId="0" sldId="2147483761"/>
            <pc:sldLayoutMk cId="0" sldId="2147483699"/>
          </pc:sldLayoutMkLst>
        </pc:sldLayoutChg>
        <pc:sldLayoutChg chg="del">
          <pc:chgData name="Lisa Denny" userId="7b72e0e8cdd0847a" providerId="LiveId" clId="{740058CD-CFC2-4EEC-B8DE-DEA3821A96F3}" dt="2022-11-29T03:27:31.005" v="16" actId="47"/>
          <pc:sldLayoutMkLst>
            <pc:docMk/>
            <pc:sldMasterMk cId="0" sldId="2147483761"/>
            <pc:sldLayoutMk cId="0" sldId="2147483700"/>
          </pc:sldLayoutMkLst>
        </pc:sldLayoutChg>
        <pc:sldLayoutChg chg="del">
          <pc:chgData name="Lisa Denny" userId="7b72e0e8cdd0847a" providerId="LiveId" clId="{740058CD-CFC2-4EEC-B8DE-DEA3821A96F3}" dt="2022-11-29T03:27:31.005" v="16" actId="47"/>
          <pc:sldLayoutMkLst>
            <pc:docMk/>
            <pc:sldMasterMk cId="0" sldId="2147483761"/>
            <pc:sldLayoutMk cId="0" sldId="2147483701"/>
          </pc:sldLayoutMkLst>
        </pc:sldLayoutChg>
        <pc:sldLayoutChg chg="del">
          <pc:chgData name="Lisa Denny" userId="7b72e0e8cdd0847a" providerId="LiveId" clId="{740058CD-CFC2-4EEC-B8DE-DEA3821A96F3}" dt="2022-11-29T03:27:31.005" v="16" actId="47"/>
          <pc:sldLayoutMkLst>
            <pc:docMk/>
            <pc:sldMasterMk cId="0" sldId="2147483761"/>
            <pc:sldLayoutMk cId="0" sldId="2147483702"/>
          </pc:sldLayoutMkLst>
        </pc:sldLayoutChg>
        <pc:sldLayoutChg chg="del">
          <pc:chgData name="Lisa Denny" userId="7b72e0e8cdd0847a" providerId="LiveId" clId="{740058CD-CFC2-4EEC-B8DE-DEA3821A96F3}" dt="2022-11-29T03:27:31.005" v="16" actId="47"/>
          <pc:sldLayoutMkLst>
            <pc:docMk/>
            <pc:sldMasterMk cId="0" sldId="2147483761"/>
            <pc:sldLayoutMk cId="0" sldId="2147483703"/>
          </pc:sldLayoutMkLst>
        </pc:sldLayoutChg>
        <pc:sldLayoutChg chg="del">
          <pc:chgData name="Lisa Denny" userId="7b72e0e8cdd0847a" providerId="LiveId" clId="{740058CD-CFC2-4EEC-B8DE-DEA3821A96F3}" dt="2022-11-29T03:27:31.005" v="16" actId="47"/>
          <pc:sldLayoutMkLst>
            <pc:docMk/>
            <pc:sldMasterMk cId="0" sldId="2147483761"/>
            <pc:sldLayoutMk cId="0" sldId="2147483704"/>
          </pc:sldLayoutMkLst>
        </pc:sldLayoutChg>
        <pc:sldLayoutChg chg="del">
          <pc:chgData name="Lisa Denny" userId="7b72e0e8cdd0847a" providerId="LiveId" clId="{740058CD-CFC2-4EEC-B8DE-DEA3821A96F3}" dt="2022-11-29T03:27:31.005" v="16" actId="47"/>
          <pc:sldLayoutMkLst>
            <pc:docMk/>
            <pc:sldMasterMk cId="0" sldId="2147483761"/>
            <pc:sldLayoutMk cId="0" sldId="2147483705"/>
          </pc:sldLayoutMkLst>
        </pc:sldLayoutChg>
        <pc:sldLayoutChg chg="del">
          <pc:chgData name="Lisa Denny" userId="7b72e0e8cdd0847a" providerId="LiveId" clId="{740058CD-CFC2-4EEC-B8DE-DEA3821A96F3}" dt="2022-11-29T03:27:31.005" v="16" actId="47"/>
          <pc:sldLayoutMkLst>
            <pc:docMk/>
            <pc:sldMasterMk cId="0" sldId="2147483761"/>
            <pc:sldLayoutMk cId="0" sldId="2147483706"/>
          </pc:sldLayoutMkLst>
        </pc:sldLayoutChg>
        <pc:sldLayoutChg chg="del">
          <pc:chgData name="Lisa Denny" userId="7b72e0e8cdd0847a" providerId="LiveId" clId="{740058CD-CFC2-4EEC-B8DE-DEA3821A96F3}" dt="2022-11-29T03:27:31.005" v="16" actId="47"/>
          <pc:sldLayoutMkLst>
            <pc:docMk/>
            <pc:sldMasterMk cId="0" sldId="2147483761"/>
            <pc:sldLayoutMk cId="0" sldId="2147483707"/>
          </pc:sldLayoutMkLst>
        </pc:sldLayoutChg>
        <pc:sldLayoutChg chg="del">
          <pc:chgData name="Lisa Denny" userId="7b72e0e8cdd0847a" providerId="LiveId" clId="{740058CD-CFC2-4EEC-B8DE-DEA3821A96F3}" dt="2022-11-29T03:27:31.005" v="16" actId="47"/>
          <pc:sldLayoutMkLst>
            <pc:docMk/>
            <pc:sldMasterMk cId="0" sldId="2147483761"/>
            <pc:sldLayoutMk cId="0" sldId="2147483708"/>
          </pc:sldLayoutMkLst>
        </pc:sldLayoutChg>
        <pc:sldLayoutChg chg="del">
          <pc:chgData name="Lisa Denny" userId="7b72e0e8cdd0847a" providerId="LiveId" clId="{740058CD-CFC2-4EEC-B8DE-DEA3821A96F3}" dt="2022-11-29T03:27:31.005" v="16" actId="47"/>
          <pc:sldLayoutMkLst>
            <pc:docMk/>
            <pc:sldMasterMk cId="0" sldId="2147483761"/>
            <pc:sldLayoutMk cId="0" sldId="2147483709"/>
          </pc:sldLayoutMkLst>
        </pc:sldLayoutChg>
        <pc:sldLayoutChg chg="del">
          <pc:chgData name="Lisa Denny" userId="7b72e0e8cdd0847a" providerId="LiveId" clId="{740058CD-CFC2-4EEC-B8DE-DEA3821A96F3}" dt="2022-11-29T03:27:31.005" v="16" actId="47"/>
          <pc:sldLayoutMkLst>
            <pc:docMk/>
            <pc:sldMasterMk cId="0" sldId="2147483761"/>
            <pc:sldLayoutMk cId="0" sldId="2147483710"/>
          </pc:sldLayoutMkLst>
        </pc:sldLayoutChg>
      </pc:sldMasterChg>
      <pc:sldMasterChg chg="del delSldLayout">
        <pc:chgData name="Lisa Denny" userId="7b72e0e8cdd0847a" providerId="LiveId" clId="{740058CD-CFC2-4EEC-B8DE-DEA3821A96F3}" dt="2022-11-29T03:27:58.512" v="23" actId="47"/>
        <pc:sldMasterMkLst>
          <pc:docMk/>
          <pc:sldMasterMk cId="0" sldId="2147483763"/>
        </pc:sldMasterMkLst>
        <pc:sldLayoutChg chg="del">
          <pc:chgData name="Lisa Denny" userId="7b72e0e8cdd0847a" providerId="LiveId" clId="{740058CD-CFC2-4EEC-B8DE-DEA3821A96F3}" dt="2022-11-29T03:27:58.512" v="23" actId="47"/>
          <pc:sldLayoutMkLst>
            <pc:docMk/>
            <pc:sldMasterMk cId="0" sldId="2147483763"/>
            <pc:sldLayoutMk cId="0" sldId="2147483723"/>
          </pc:sldLayoutMkLst>
        </pc:sldLayoutChg>
        <pc:sldLayoutChg chg="del">
          <pc:chgData name="Lisa Denny" userId="7b72e0e8cdd0847a" providerId="LiveId" clId="{740058CD-CFC2-4EEC-B8DE-DEA3821A96F3}" dt="2022-11-29T03:27:58.512" v="23" actId="47"/>
          <pc:sldLayoutMkLst>
            <pc:docMk/>
            <pc:sldMasterMk cId="0" sldId="2147483763"/>
            <pc:sldLayoutMk cId="0" sldId="2147483725"/>
          </pc:sldLayoutMkLst>
        </pc:sldLayoutChg>
        <pc:sldLayoutChg chg="del">
          <pc:chgData name="Lisa Denny" userId="7b72e0e8cdd0847a" providerId="LiveId" clId="{740058CD-CFC2-4EEC-B8DE-DEA3821A96F3}" dt="2022-11-29T03:27:58.512" v="23" actId="47"/>
          <pc:sldLayoutMkLst>
            <pc:docMk/>
            <pc:sldMasterMk cId="0" sldId="2147483763"/>
            <pc:sldLayoutMk cId="0" sldId="2147483726"/>
          </pc:sldLayoutMkLst>
        </pc:sldLayoutChg>
        <pc:sldLayoutChg chg="del">
          <pc:chgData name="Lisa Denny" userId="7b72e0e8cdd0847a" providerId="LiveId" clId="{740058CD-CFC2-4EEC-B8DE-DEA3821A96F3}" dt="2022-11-29T03:27:58.512" v="23" actId="47"/>
          <pc:sldLayoutMkLst>
            <pc:docMk/>
            <pc:sldMasterMk cId="0" sldId="2147483763"/>
            <pc:sldLayoutMk cId="0" sldId="2147483727"/>
          </pc:sldLayoutMkLst>
        </pc:sldLayoutChg>
        <pc:sldLayoutChg chg="del">
          <pc:chgData name="Lisa Denny" userId="7b72e0e8cdd0847a" providerId="LiveId" clId="{740058CD-CFC2-4EEC-B8DE-DEA3821A96F3}" dt="2022-11-29T03:27:58.512" v="23" actId="47"/>
          <pc:sldLayoutMkLst>
            <pc:docMk/>
            <pc:sldMasterMk cId="0" sldId="2147483763"/>
            <pc:sldLayoutMk cId="0" sldId="2147483728"/>
          </pc:sldLayoutMkLst>
        </pc:sldLayoutChg>
        <pc:sldLayoutChg chg="del">
          <pc:chgData name="Lisa Denny" userId="7b72e0e8cdd0847a" providerId="LiveId" clId="{740058CD-CFC2-4EEC-B8DE-DEA3821A96F3}" dt="2022-11-29T03:27:32.834" v="17" actId="47"/>
          <pc:sldLayoutMkLst>
            <pc:docMk/>
            <pc:sldMasterMk cId="0" sldId="2147483763"/>
            <pc:sldLayoutMk cId="0" sldId="2147483729"/>
          </pc:sldLayoutMkLst>
        </pc:sldLayoutChg>
        <pc:sldLayoutChg chg="del">
          <pc:chgData name="Lisa Denny" userId="7b72e0e8cdd0847a" providerId="LiveId" clId="{740058CD-CFC2-4EEC-B8DE-DEA3821A96F3}" dt="2022-11-29T03:27:58.512" v="23" actId="47"/>
          <pc:sldLayoutMkLst>
            <pc:docMk/>
            <pc:sldMasterMk cId="0" sldId="2147483763"/>
            <pc:sldLayoutMk cId="0" sldId="2147483730"/>
          </pc:sldLayoutMkLst>
        </pc:sldLayoutChg>
        <pc:sldLayoutChg chg="del">
          <pc:chgData name="Lisa Denny" userId="7b72e0e8cdd0847a" providerId="LiveId" clId="{740058CD-CFC2-4EEC-B8DE-DEA3821A96F3}" dt="2022-11-29T03:27:58.512" v="23" actId="47"/>
          <pc:sldLayoutMkLst>
            <pc:docMk/>
            <pc:sldMasterMk cId="0" sldId="2147483763"/>
            <pc:sldLayoutMk cId="0" sldId="2147483731"/>
          </pc:sldLayoutMkLst>
        </pc:sldLayoutChg>
        <pc:sldLayoutChg chg="del">
          <pc:chgData name="Lisa Denny" userId="7b72e0e8cdd0847a" providerId="LiveId" clId="{740058CD-CFC2-4EEC-B8DE-DEA3821A96F3}" dt="2022-11-29T03:27:58.512" v="23" actId="47"/>
          <pc:sldLayoutMkLst>
            <pc:docMk/>
            <pc:sldMasterMk cId="0" sldId="2147483763"/>
            <pc:sldLayoutMk cId="0" sldId="2147483732"/>
          </pc:sldLayoutMkLst>
        </pc:sldLayoutChg>
        <pc:sldLayoutChg chg="del">
          <pc:chgData name="Lisa Denny" userId="7b72e0e8cdd0847a" providerId="LiveId" clId="{740058CD-CFC2-4EEC-B8DE-DEA3821A96F3}" dt="2022-11-29T03:27:58.512" v="23" actId="47"/>
          <pc:sldLayoutMkLst>
            <pc:docMk/>
            <pc:sldMasterMk cId="0" sldId="2147483763"/>
            <pc:sldLayoutMk cId="0" sldId="2147483733"/>
          </pc:sldLayoutMkLst>
        </pc:sldLayoutChg>
        <pc:sldLayoutChg chg="del">
          <pc:chgData name="Lisa Denny" userId="7b72e0e8cdd0847a" providerId="LiveId" clId="{740058CD-CFC2-4EEC-B8DE-DEA3821A96F3}" dt="2022-11-29T03:27:58.512" v="23" actId="47"/>
          <pc:sldLayoutMkLst>
            <pc:docMk/>
            <pc:sldMasterMk cId="0" sldId="2147483763"/>
            <pc:sldLayoutMk cId="0" sldId="2147483734"/>
          </pc:sldLayoutMkLst>
        </pc:sldLayoutChg>
        <pc:sldLayoutChg chg="del">
          <pc:chgData name="Lisa Denny" userId="7b72e0e8cdd0847a" providerId="LiveId" clId="{740058CD-CFC2-4EEC-B8DE-DEA3821A96F3}" dt="2022-11-29T03:27:58.512" v="23" actId="47"/>
          <pc:sldLayoutMkLst>
            <pc:docMk/>
            <pc:sldMasterMk cId="0" sldId="2147483763"/>
            <pc:sldLayoutMk cId="0" sldId="2147483735"/>
          </pc:sldLayoutMkLst>
        </pc:sldLayoutChg>
        <pc:sldLayoutChg chg="del">
          <pc:chgData name="Lisa Denny" userId="7b72e0e8cdd0847a" providerId="LiveId" clId="{740058CD-CFC2-4EEC-B8DE-DEA3821A96F3}" dt="2022-11-29T03:27:58.512" v="23" actId="47"/>
          <pc:sldLayoutMkLst>
            <pc:docMk/>
            <pc:sldMasterMk cId="0" sldId="2147483763"/>
            <pc:sldLayoutMk cId="0" sldId="2147483736"/>
          </pc:sldLayoutMkLst>
        </pc:sldLayoutChg>
        <pc:sldLayoutChg chg="del">
          <pc:chgData name="Lisa Denny" userId="7b72e0e8cdd0847a" providerId="LiveId" clId="{740058CD-CFC2-4EEC-B8DE-DEA3821A96F3}" dt="2022-11-29T03:27:58.512" v="23" actId="47"/>
          <pc:sldLayoutMkLst>
            <pc:docMk/>
            <pc:sldMasterMk cId="0" sldId="2147483763"/>
            <pc:sldLayoutMk cId="0" sldId="2147483737"/>
          </pc:sldLayoutMkLst>
        </pc:sldLayoutChg>
        <pc:sldLayoutChg chg="del">
          <pc:chgData name="Lisa Denny" userId="7b72e0e8cdd0847a" providerId="LiveId" clId="{740058CD-CFC2-4EEC-B8DE-DEA3821A96F3}" dt="2022-11-29T03:27:58.512" v="23" actId="47"/>
          <pc:sldLayoutMkLst>
            <pc:docMk/>
            <pc:sldMasterMk cId="0" sldId="2147483763"/>
            <pc:sldLayoutMk cId="0" sldId="2147483738"/>
          </pc:sldLayoutMkLst>
        </pc:sldLayoutChg>
        <pc:sldLayoutChg chg="del">
          <pc:chgData name="Lisa Denny" userId="7b72e0e8cdd0847a" providerId="LiveId" clId="{740058CD-CFC2-4EEC-B8DE-DEA3821A96F3}" dt="2022-11-29T03:27:58.512" v="23" actId="47"/>
          <pc:sldLayoutMkLst>
            <pc:docMk/>
            <pc:sldMasterMk cId="0" sldId="2147483763"/>
            <pc:sldLayoutMk cId="0" sldId="2147483739"/>
          </pc:sldLayoutMkLst>
        </pc:sldLayoutChg>
        <pc:sldLayoutChg chg="del">
          <pc:chgData name="Lisa Denny" userId="7b72e0e8cdd0847a" providerId="LiveId" clId="{740058CD-CFC2-4EEC-B8DE-DEA3821A96F3}" dt="2022-11-29T03:27:58.512" v="23" actId="47"/>
          <pc:sldLayoutMkLst>
            <pc:docMk/>
            <pc:sldMasterMk cId="0" sldId="2147483763"/>
            <pc:sldLayoutMk cId="0" sldId="2147483741"/>
          </pc:sldLayoutMkLst>
        </pc:sldLayoutChg>
      </pc:sldMasterChg>
      <pc:sldMasterChg chg="del delSldLayout">
        <pc:chgData name="Lisa Denny" userId="7b72e0e8cdd0847a" providerId="LiveId" clId="{740058CD-CFC2-4EEC-B8DE-DEA3821A96F3}" dt="2022-11-29T03:27:57.699" v="22" actId="47"/>
        <pc:sldMasterMkLst>
          <pc:docMk/>
          <pc:sldMasterMk cId="4003753107" sldId="2147483837"/>
        </pc:sldMasterMkLst>
        <pc:sldLayoutChg chg="del">
          <pc:chgData name="Lisa Denny" userId="7b72e0e8cdd0847a" providerId="LiveId" clId="{740058CD-CFC2-4EEC-B8DE-DEA3821A96F3}" dt="2022-11-29T03:27:57.699" v="22" actId="47"/>
          <pc:sldLayoutMkLst>
            <pc:docMk/>
            <pc:sldMasterMk cId="4003753107" sldId="2147483837"/>
            <pc:sldLayoutMk cId="1080040976" sldId="2147483838"/>
          </pc:sldLayoutMkLst>
        </pc:sldLayoutChg>
        <pc:sldLayoutChg chg="del">
          <pc:chgData name="Lisa Denny" userId="7b72e0e8cdd0847a" providerId="LiveId" clId="{740058CD-CFC2-4EEC-B8DE-DEA3821A96F3}" dt="2022-11-29T03:27:57.699" v="22" actId="47"/>
          <pc:sldLayoutMkLst>
            <pc:docMk/>
            <pc:sldMasterMk cId="4003753107" sldId="2147483837"/>
            <pc:sldLayoutMk cId="339930962" sldId="2147483839"/>
          </pc:sldLayoutMkLst>
        </pc:sldLayoutChg>
        <pc:sldLayoutChg chg="del">
          <pc:chgData name="Lisa Denny" userId="7b72e0e8cdd0847a" providerId="LiveId" clId="{740058CD-CFC2-4EEC-B8DE-DEA3821A96F3}" dt="2022-11-29T03:27:57.699" v="22" actId="47"/>
          <pc:sldLayoutMkLst>
            <pc:docMk/>
            <pc:sldMasterMk cId="4003753107" sldId="2147483837"/>
            <pc:sldLayoutMk cId="117762094" sldId="2147483840"/>
          </pc:sldLayoutMkLst>
        </pc:sldLayoutChg>
        <pc:sldLayoutChg chg="del">
          <pc:chgData name="Lisa Denny" userId="7b72e0e8cdd0847a" providerId="LiveId" clId="{740058CD-CFC2-4EEC-B8DE-DEA3821A96F3}" dt="2022-11-29T03:27:57.699" v="22" actId="47"/>
          <pc:sldLayoutMkLst>
            <pc:docMk/>
            <pc:sldMasterMk cId="4003753107" sldId="2147483837"/>
            <pc:sldLayoutMk cId="1675277045" sldId="2147483841"/>
          </pc:sldLayoutMkLst>
        </pc:sldLayoutChg>
        <pc:sldLayoutChg chg="del">
          <pc:chgData name="Lisa Denny" userId="7b72e0e8cdd0847a" providerId="LiveId" clId="{740058CD-CFC2-4EEC-B8DE-DEA3821A96F3}" dt="2022-11-29T03:27:57.699" v="22" actId="47"/>
          <pc:sldLayoutMkLst>
            <pc:docMk/>
            <pc:sldMasterMk cId="4003753107" sldId="2147483837"/>
            <pc:sldLayoutMk cId="2577055242" sldId="2147483842"/>
          </pc:sldLayoutMkLst>
        </pc:sldLayoutChg>
        <pc:sldLayoutChg chg="del">
          <pc:chgData name="Lisa Denny" userId="7b72e0e8cdd0847a" providerId="LiveId" clId="{740058CD-CFC2-4EEC-B8DE-DEA3821A96F3}" dt="2022-11-29T03:27:57.699" v="22" actId="47"/>
          <pc:sldLayoutMkLst>
            <pc:docMk/>
            <pc:sldMasterMk cId="4003753107" sldId="2147483837"/>
            <pc:sldLayoutMk cId="2989831382" sldId="2147483843"/>
          </pc:sldLayoutMkLst>
        </pc:sldLayoutChg>
        <pc:sldLayoutChg chg="del">
          <pc:chgData name="Lisa Denny" userId="7b72e0e8cdd0847a" providerId="LiveId" clId="{740058CD-CFC2-4EEC-B8DE-DEA3821A96F3}" dt="2022-11-29T03:27:57.699" v="22" actId="47"/>
          <pc:sldLayoutMkLst>
            <pc:docMk/>
            <pc:sldMasterMk cId="4003753107" sldId="2147483837"/>
            <pc:sldLayoutMk cId="3748559695" sldId="2147483844"/>
          </pc:sldLayoutMkLst>
        </pc:sldLayoutChg>
        <pc:sldLayoutChg chg="del">
          <pc:chgData name="Lisa Denny" userId="7b72e0e8cdd0847a" providerId="LiveId" clId="{740058CD-CFC2-4EEC-B8DE-DEA3821A96F3}" dt="2022-11-29T03:27:57.699" v="22" actId="47"/>
          <pc:sldLayoutMkLst>
            <pc:docMk/>
            <pc:sldMasterMk cId="4003753107" sldId="2147483837"/>
            <pc:sldLayoutMk cId="2329439701" sldId="2147483845"/>
          </pc:sldLayoutMkLst>
        </pc:sldLayoutChg>
        <pc:sldLayoutChg chg="del">
          <pc:chgData name="Lisa Denny" userId="7b72e0e8cdd0847a" providerId="LiveId" clId="{740058CD-CFC2-4EEC-B8DE-DEA3821A96F3}" dt="2022-11-29T03:27:57.699" v="22" actId="47"/>
          <pc:sldLayoutMkLst>
            <pc:docMk/>
            <pc:sldMasterMk cId="4003753107" sldId="2147483837"/>
            <pc:sldLayoutMk cId="3168122616" sldId="2147483846"/>
          </pc:sldLayoutMkLst>
        </pc:sldLayoutChg>
        <pc:sldLayoutChg chg="del">
          <pc:chgData name="Lisa Denny" userId="7b72e0e8cdd0847a" providerId="LiveId" clId="{740058CD-CFC2-4EEC-B8DE-DEA3821A96F3}" dt="2022-11-29T03:27:57.699" v="22" actId="47"/>
          <pc:sldLayoutMkLst>
            <pc:docMk/>
            <pc:sldMasterMk cId="4003753107" sldId="2147483837"/>
            <pc:sldLayoutMk cId="2708695677" sldId="2147483847"/>
          </pc:sldLayoutMkLst>
        </pc:sldLayoutChg>
        <pc:sldLayoutChg chg="del">
          <pc:chgData name="Lisa Denny" userId="7b72e0e8cdd0847a" providerId="LiveId" clId="{740058CD-CFC2-4EEC-B8DE-DEA3821A96F3}" dt="2022-11-29T03:27:57.699" v="22" actId="47"/>
          <pc:sldLayoutMkLst>
            <pc:docMk/>
            <pc:sldMasterMk cId="4003753107" sldId="2147483837"/>
            <pc:sldLayoutMk cId="4105906707" sldId="2147483848"/>
          </pc:sldLayoutMkLst>
        </pc:sldLayoutChg>
        <pc:sldLayoutChg chg="del">
          <pc:chgData name="Lisa Denny" userId="7b72e0e8cdd0847a" providerId="LiveId" clId="{740058CD-CFC2-4EEC-B8DE-DEA3821A96F3}" dt="2022-11-29T03:27:57.699" v="22" actId="47"/>
          <pc:sldLayoutMkLst>
            <pc:docMk/>
            <pc:sldMasterMk cId="4003753107" sldId="2147483837"/>
            <pc:sldLayoutMk cId="3867439576" sldId="2147483849"/>
          </pc:sldLayoutMkLst>
        </pc:sldLayoutChg>
        <pc:sldLayoutChg chg="del">
          <pc:chgData name="Lisa Denny" userId="7b72e0e8cdd0847a" providerId="LiveId" clId="{740058CD-CFC2-4EEC-B8DE-DEA3821A96F3}" dt="2022-11-29T03:27:57.699" v="22" actId="47"/>
          <pc:sldLayoutMkLst>
            <pc:docMk/>
            <pc:sldMasterMk cId="4003753107" sldId="2147483837"/>
            <pc:sldLayoutMk cId="1148147151" sldId="2147483850"/>
          </pc:sldLayoutMkLst>
        </pc:sldLayoutChg>
        <pc:sldLayoutChg chg="del">
          <pc:chgData name="Lisa Denny" userId="7b72e0e8cdd0847a" providerId="LiveId" clId="{740058CD-CFC2-4EEC-B8DE-DEA3821A96F3}" dt="2022-11-29T03:27:57.699" v="22" actId="47"/>
          <pc:sldLayoutMkLst>
            <pc:docMk/>
            <pc:sldMasterMk cId="4003753107" sldId="2147483837"/>
            <pc:sldLayoutMk cId="1921776615" sldId="2147483851"/>
          </pc:sldLayoutMkLst>
        </pc:sldLayoutChg>
      </pc:sldMasterChg>
    </pc:docChg>
  </pc:docChgLst>
  <pc:docChgLst>
    <pc:chgData name="Lisa Denny" userId="7b72e0e8cdd0847a" providerId="LiveId" clId="{DAC5C784-5FB9-472D-AA4F-25CA1601870A}"/>
    <pc:docChg chg="undo custSel addSld delSld modSld sldOrd">
      <pc:chgData name="Lisa Denny" userId="7b72e0e8cdd0847a" providerId="LiveId" clId="{DAC5C784-5FB9-472D-AA4F-25CA1601870A}" dt="2022-11-29T07:20:13.353" v="1053" actId="20577"/>
      <pc:docMkLst>
        <pc:docMk/>
      </pc:docMkLst>
      <pc:sldChg chg="add">
        <pc:chgData name="Lisa Denny" userId="7b72e0e8cdd0847a" providerId="LiveId" clId="{DAC5C784-5FB9-472D-AA4F-25CA1601870A}" dt="2022-11-29T06:51:15.830" v="31"/>
        <pc:sldMkLst>
          <pc:docMk/>
          <pc:sldMk cId="1820028996" sldId="258"/>
        </pc:sldMkLst>
      </pc:sldChg>
      <pc:sldChg chg="modSp add mod">
        <pc:chgData name="Lisa Denny" userId="7b72e0e8cdd0847a" providerId="LiveId" clId="{DAC5C784-5FB9-472D-AA4F-25CA1601870A}" dt="2022-11-29T06:52:33.007" v="77" actId="20577"/>
        <pc:sldMkLst>
          <pc:docMk/>
          <pc:sldMk cId="645177309" sldId="260"/>
        </pc:sldMkLst>
        <pc:spChg chg="mod">
          <ac:chgData name="Lisa Denny" userId="7b72e0e8cdd0847a" providerId="LiveId" clId="{DAC5C784-5FB9-472D-AA4F-25CA1601870A}" dt="2022-11-29T06:52:33.007" v="77" actId="20577"/>
          <ac:spMkLst>
            <pc:docMk/>
            <pc:sldMk cId="645177309" sldId="260"/>
            <ac:spMk id="4" creationId="{D6C95D91-2C94-4DED-B30E-2B88A3541649}"/>
          </ac:spMkLst>
        </pc:spChg>
      </pc:sldChg>
      <pc:sldChg chg="addSp delSp modSp add mod setBg delDesignElem">
        <pc:chgData name="Lisa Denny" userId="7b72e0e8cdd0847a" providerId="LiveId" clId="{DAC5C784-5FB9-472D-AA4F-25CA1601870A}" dt="2022-11-29T06:47:34.628" v="30" actId="14100"/>
        <pc:sldMkLst>
          <pc:docMk/>
          <pc:sldMk cId="1171776703" sldId="266"/>
        </pc:sldMkLst>
        <pc:spChg chg="mod">
          <ac:chgData name="Lisa Denny" userId="7b72e0e8cdd0847a" providerId="LiveId" clId="{DAC5C784-5FB9-472D-AA4F-25CA1601870A}" dt="2022-11-29T06:47:34.628" v="30" actId="14100"/>
          <ac:spMkLst>
            <pc:docMk/>
            <pc:sldMk cId="1171776703" sldId="266"/>
            <ac:spMk id="3" creationId="{B40375FD-B6B7-929A-6C92-FF319B30F05F}"/>
          </ac:spMkLst>
        </pc:spChg>
        <pc:spChg chg="mod">
          <ac:chgData name="Lisa Denny" userId="7b72e0e8cdd0847a" providerId="LiveId" clId="{DAC5C784-5FB9-472D-AA4F-25CA1601870A}" dt="2022-11-29T06:44:50.141" v="5" actId="27636"/>
          <ac:spMkLst>
            <pc:docMk/>
            <pc:sldMk cId="1171776703" sldId="266"/>
            <ac:spMk id="4" creationId="{DE505A1A-CD78-9974-1183-578D767314EA}"/>
          </ac:spMkLst>
        </pc:spChg>
        <pc:spChg chg="add del mod">
          <ac:chgData name="Lisa Denny" userId="7b72e0e8cdd0847a" providerId="LiveId" clId="{DAC5C784-5FB9-472D-AA4F-25CA1601870A}" dt="2022-11-29T06:45:46.467" v="13"/>
          <ac:spMkLst>
            <pc:docMk/>
            <pc:sldMk cId="1171776703" sldId="266"/>
            <ac:spMk id="7" creationId="{5862E4BF-6B39-AFF6-6BAF-DC49449667CF}"/>
          </ac:spMkLst>
        </pc:spChg>
        <pc:spChg chg="del">
          <ac:chgData name="Lisa Denny" userId="7b72e0e8cdd0847a" providerId="LiveId" clId="{DAC5C784-5FB9-472D-AA4F-25CA1601870A}" dt="2022-11-29T06:44:49.923" v="4"/>
          <ac:spMkLst>
            <pc:docMk/>
            <pc:sldMk cId="1171776703" sldId="266"/>
            <ac:spMk id="16" creationId="{80DF40B2-80F7-4E71-B46C-284163F3654A}"/>
          </ac:spMkLst>
        </pc:spChg>
        <pc:picChg chg="del mod">
          <ac:chgData name="Lisa Denny" userId="7b72e0e8cdd0847a" providerId="LiveId" clId="{DAC5C784-5FB9-472D-AA4F-25CA1601870A}" dt="2022-11-29T06:45:42.717" v="12" actId="21"/>
          <ac:picMkLst>
            <pc:docMk/>
            <pc:sldMk cId="1171776703" sldId="266"/>
            <ac:picMk id="6" creationId="{2C144DB4-C17B-0CB1-E897-C734E4DF5AAB}"/>
          </ac:picMkLst>
        </pc:picChg>
        <pc:picChg chg="add mod">
          <ac:chgData name="Lisa Denny" userId="7b72e0e8cdd0847a" providerId="LiveId" clId="{DAC5C784-5FB9-472D-AA4F-25CA1601870A}" dt="2022-11-29T06:45:53.751" v="15" actId="14100"/>
          <ac:picMkLst>
            <pc:docMk/>
            <pc:sldMk cId="1171776703" sldId="266"/>
            <ac:picMk id="8" creationId="{3FE74EE8-7561-AFC8-2CA5-131A7FEF61D5}"/>
          </ac:picMkLst>
        </pc:picChg>
      </pc:sldChg>
      <pc:sldChg chg="modSp add mod">
        <pc:chgData name="Lisa Denny" userId="7b72e0e8cdd0847a" providerId="LiveId" clId="{DAC5C784-5FB9-472D-AA4F-25CA1601870A}" dt="2022-11-29T06:54:21.296" v="81" actId="27636"/>
        <pc:sldMkLst>
          <pc:docMk/>
          <pc:sldMk cId="3624955475" sldId="267"/>
        </pc:sldMkLst>
        <pc:spChg chg="mod">
          <ac:chgData name="Lisa Denny" userId="7b72e0e8cdd0847a" providerId="LiveId" clId="{DAC5C784-5FB9-472D-AA4F-25CA1601870A}" dt="2022-11-29T06:54:21.296" v="81" actId="27636"/>
          <ac:spMkLst>
            <pc:docMk/>
            <pc:sldMk cId="3624955475" sldId="267"/>
            <ac:spMk id="3" creationId="{4C59F065-6EBB-D9DD-6BF1-159E38A1B5E1}"/>
          </ac:spMkLst>
        </pc:spChg>
      </pc:sldChg>
      <pc:sldChg chg="modSp add mod">
        <pc:chgData name="Lisa Denny" userId="7b72e0e8cdd0847a" providerId="LiveId" clId="{DAC5C784-5FB9-472D-AA4F-25CA1601870A}" dt="2022-11-29T07:14:39.576" v="950" actId="14100"/>
        <pc:sldMkLst>
          <pc:docMk/>
          <pc:sldMk cId="3240968562" sldId="269"/>
        </pc:sldMkLst>
        <pc:spChg chg="mod">
          <ac:chgData name="Lisa Denny" userId="7b72e0e8cdd0847a" providerId="LiveId" clId="{DAC5C784-5FB9-472D-AA4F-25CA1601870A}" dt="2022-11-29T06:47:11.777" v="24" actId="14100"/>
          <ac:spMkLst>
            <pc:docMk/>
            <pc:sldMk cId="3240968562" sldId="269"/>
            <ac:spMk id="2" creationId="{A44CC2EA-B41C-B289-4EC4-DBB4AB96D504}"/>
          </ac:spMkLst>
        </pc:spChg>
        <pc:spChg chg="mod">
          <ac:chgData name="Lisa Denny" userId="7b72e0e8cdd0847a" providerId="LiveId" clId="{DAC5C784-5FB9-472D-AA4F-25CA1601870A}" dt="2022-11-29T07:14:39.576" v="950" actId="14100"/>
          <ac:spMkLst>
            <pc:docMk/>
            <pc:sldMk cId="3240968562" sldId="269"/>
            <ac:spMk id="3" creationId="{F6A23949-7F94-E024-F32A-B966452025DB}"/>
          </ac:spMkLst>
        </pc:spChg>
      </pc:sldChg>
      <pc:sldChg chg="modSp add mod">
        <pc:chgData name="Lisa Denny" userId="7b72e0e8cdd0847a" providerId="LiveId" clId="{DAC5C784-5FB9-472D-AA4F-25CA1601870A}" dt="2022-11-29T06:56:52.122" v="94" actId="14100"/>
        <pc:sldMkLst>
          <pc:docMk/>
          <pc:sldMk cId="3053194443" sldId="270"/>
        </pc:sldMkLst>
        <pc:spChg chg="mod">
          <ac:chgData name="Lisa Denny" userId="7b72e0e8cdd0847a" providerId="LiveId" clId="{DAC5C784-5FB9-472D-AA4F-25CA1601870A}" dt="2022-11-29T06:56:52.122" v="94" actId="14100"/>
          <ac:spMkLst>
            <pc:docMk/>
            <pc:sldMk cId="3053194443" sldId="270"/>
            <ac:spMk id="3" creationId="{613EF719-00AE-72FA-353E-E6266DD50506}"/>
          </ac:spMkLst>
        </pc:spChg>
        <pc:spChg chg="mod">
          <ac:chgData name="Lisa Denny" userId="7b72e0e8cdd0847a" providerId="LiveId" clId="{DAC5C784-5FB9-472D-AA4F-25CA1601870A}" dt="2022-11-29T06:46:28.066" v="19" actId="27636"/>
          <ac:spMkLst>
            <pc:docMk/>
            <pc:sldMk cId="3053194443" sldId="270"/>
            <ac:spMk id="4" creationId="{3EBBDE46-6DB9-E221-9FA2-14833744E384}"/>
          </ac:spMkLst>
        </pc:spChg>
      </pc:sldChg>
      <pc:sldChg chg="modSp mod">
        <pc:chgData name="Lisa Denny" userId="7b72e0e8cdd0847a" providerId="LiveId" clId="{DAC5C784-5FB9-472D-AA4F-25CA1601870A}" dt="2022-11-29T06:44:42.712" v="2" actId="20577"/>
        <pc:sldMkLst>
          <pc:docMk/>
          <pc:sldMk cId="802001657" sldId="281"/>
        </pc:sldMkLst>
        <pc:spChg chg="mod">
          <ac:chgData name="Lisa Denny" userId="7b72e0e8cdd0847a" providerId="LiveId" clId="{DAC5C784-5FB9-472D-AA4F-25CA1601870A}" dt="2022-11-29T06:44:42.712" v="2" actId="20577"/>
          <ac:spMkLst>
            <pc:docMk/>
            <pc:sldMk cId="802001657" sldId="281"/>
            <ac:spMk id="3" creationId="{4E1A2573-7D3D-D767-1F24-4EE262677664}"/>
          </ac:spMkLst>
        </pc:spChg>
      </pc:sldChg>
      <pc:sldChg chg="modSp mod">
        <pc:chgData name="Lisa Denny" userId="7b72e0e8cdd0847a" providerId="LiveId" clId="{DAC5C784-5FB9-472D-AA4F-25CA1601870A}" dt="2022-11-29T07:18:44.752" v="984" actId="20577"/>
        <pc:sldMkLst>
          <pc:docMk/>
          <pc:sldMk cId="1444814060" sldId="302"/>
        </pc:sldMkLst>
        <pc:spChg chg="mod">
          <ac:chgData name="Lisa Denny" userId="7b72e0e8cdd0847a" providerId="LiveId" clId="{DAC5C784-5FB9-472D-AA4F-25CA1601870A}" dt="2022-11-29T07:18:44.752" v="984" actId="20577"/>
          <ac:spMkLst>
            <pc:docMk/>
            <pc:sldMk cId="1444814060" sldId="302"/>
            <ac:spMk id="5" creationId="{E35939F6-46F7-D9AB-C38B-EA9CD45E063B}"/>
          </ac:spMkLst>
        </pc:spChg>
      </pc:sldChg>
      <pc:sldChg chg="modSp mod">
        <pc:chgData name="Lisa Denny" userId="7b72e0e8cdd0847a" providerId="LiveId" clId="{DAC5C784-5FB9-472D-AA4F-25CA1601870A}" dt="2022-11-29T06:58:44.808" v="175" actId="14100"/>
        <pc:sldMkLst>
          <pc:docMk/>
          <pc:sldMk cId="3040626111" sldId="303"/>
        </pc:sldMkLst>
        <pc:spChg chg="mod">
          <ac:chgData name="Lisa Denny" userId="7b72e0e8cdd0847a" providerId="LiveId" clId="{DAC5C784-5FB9-472D-AA4F-25CA1601870A}" dt="2022-11-29T06:58:44.808" v="175" actId="14100"/>
          <ac:spMkLst>
            <pc:docMk/>
            <pc:sldMk cId="3040626111" sldId="303"/>
            <ac:spMk id="3" creationId="{C66B4F2F-78C7-5DE8-FD3B-F90B7E1BFFC8}"/>
          </ac:spMkLst>
        </pc:spChg>
      </pc:sldChg>
      <pc:sldChg chg="modSp mod">
        <pc:chgData name="Lisa Denny" userId="7b72e0e8cdd0847a" providerId="LiveId" clId="{DAC5C784-5FB9-472D-AA4F-25CA1601870A}" dt="2022-11-29T06:57:54.434" v="173" actId="20577"/>
        <pc:sldMkLst>
          <pc:docMk/>
          <pc:sldMk cId="3983709012" sldId="304"/>
        </pc:sldMkLst>
        <pc:spChg chg="mod">
          <ac:chgData name="Lisa Denny" userId="7b72e0e8cdd0847a" providerId="LiveId" clId="{DAC5C784-5FB9-472D-AA4F-25CA1601870A}" dt="2022-11-29T06:57:54.434" v="173" actId="20577"/>
          <ac:spMkLst>
            <pc:docMk/>
            <pc:sldMk cId="3983709012" sldId="304"/>
            <ac:spMk id="3" creationId="{C303F680-F1C5-1F9A-AA23-8A0297CA2D85}"/>
          </ac:spMkLst>
        </pc:spChg>
      </pc:sldChg>
      <pc:sldChg chg="addSp delSp modSp new mod chgLayout">
        <pc:chgData name="Lisa Denny" userId="7b72e0e8cdd0847a" providerId="LiveId" clId="{DAC5C784-5FB9-472D-AA4F-25CA1601870A}" dt="2022-11-29T07:12:13.206" v="839" actId="27636"/>
        <pc:sldMkLst>
          <pc:docMk/>
          <pc:sldMk cId="825042896" sldId="306"/>
        </pc:sldMkLst>
        <pc:spChg chg="del">
          <ac:chgData name="Lisa Denny" userId="7b72e0e8cdd0847a" providerId="LiveId" clId="{DAC5C784-5FB9-472D-AA4F-25CA1601870A}" dt="2022-11-29T06:59:16.113" v="177" actId="700"/>
          <ac:spMkLst>
            <pc:docMk/>
            <pc:sldMk cId="825042896" sldId="306"/>
            <ac:spMk id="2" creationId="{8E59C172-FAC5-F525-300A-82755A0C447C}"/>
          </ac:spMkLst>
        </pc:spChg>
        <pc:spChg chg="del">
          <ac:chgData name="Lisa Denny" userId="7b72e0e8cdd0847a" providerId="LiveId" clId="{DAC5C784-5FB9-472D-AA4F-25CA1601870A}" dt="2022-11-29T06:59:16.113" v="177" actId="700"/>
          <ac:spMkLst>
            <pc:docMk/>
            <pc:sldMk cId="825042896" sldId="306"/>
            <ac:spMk id="3" creationId="{01675476-067B-7E75-D5DF-DA3A1C800918}"/>
          </ac:spMkLst>
        </pc:spChg>
        <pc:spChg chg="del">
          <ac:chgData name="Lisa Denny" userId="7b72e0e8cdd0847a" providerId="LiveId" clId="{DAC5C784-5FB9-472D-AA4F-25CA1601870A}" dt="2022-11-29T06:59:16.113" v="177" actId="700"/>
          <ac:spMkLst>
            <pc:docMk/>
            <pc:sldMk cId="825042896" sldId="306"/>
            <ac:spMk id="4" creationId="{832C2BD6-F8D3-B1C5-4121-604F15D72016}"/>
          </ac:spMkLst>
        </pc:spChg>
        <pc:spChg chg="add mod ord">
          <ac:chgData name="Lisa Denny" userId="7b72e0e8cdd0847a" providerId="LiveId" clId="{DAC5C784-5FB9-472D-AA4F-25CA1601870A}" dt="2022-11-29T06:59:24.536" v="207" actId="20577"/>
          <ac:spMkLst>
            <pc:docMk/>
            <pc:sldMk cId="825042896" sldId="306"/>
            <ac:spMk id="5" creationId="{01A56BFA-E905-0BD1-AE88-2B6F75207870}"/>
          </ac:spMkLst>
        </pc:spChg>
        <pc:spChg chg="add del mod ord">
          <ac:chgData name="Lisa Denny" userId="7b72e0e8cdd0847a" providerId="LiveId" clId="{DAC5C784-5FB9-472D-AA4F-25CA1601870A}" dt="2022-11-29T07:02:09.512" v="391"/>
          <ac:spMkLst>
            <pc:docMk/>
            <pc:sldMk cId="825042896" sldId="306"/>
            <ac:spMk id="6" creationId="{CFE45C35-F9F3-0FE1-4156-E5B38E206619}"/>
          </ac:spMkLst>
        </pc:spChg>
        <pc:spChg chg="add mod ord">
          <ac:chgData name="Lisa Denny" userId="7b72e0e8cdd0847a" providerId="LiveId" clId="{DAC5C784-5FB9-472D-AA4F-25CA1601870A}" dt="2022-11-29T07:12:13.206" v="839" actId="27636"/>
          <ac:spMkLst>
            <pc:docMk/>
            <pc:sldMk cId="825042896" sldId="306"/>
            <ac:spMk id="7" creationId="{45D5B829-6E00-9541-A768-E56A0D85692B}"/>
          </ac:spMkLst>
        </pc:spChg>
        <pc:picChg chg="add mod">
          <ac:chgData name="Lisa Denny" userId="7b72e0e8cdd0847a" providerId="LiveId" clId="{DAC5C784-5FB9-472D-AA4F-25CA1601870A}" dt="2022-11-29T07:02:09.512" v="391"/>
          <ac:picMkLst>
            <pc:docMk/>
            <pc:sldMk cId="825042896" sldId="306"/>
            <ac:picMk id="8" creationId="{D214C4D1-E49C-AF3F-BAF7-9B1FC87EB17C}"/>
          </ac:picMkLst>
        </pc:picChg>
      </pc:sldChg>
      <pc:sldChg chg="add del">
        <pc:chgData name="Lisa Denny" userId="7b72e0e8cdd0847a" providerId="LiveId" clId="{DAC5C784-5FB9-472D-AA4F-25CA1601870A}" dt="2022-11-29T06:53:59.200" v="79" actId="47"/>
        <pc:sldMkLst>
          <pc:docMk/>
          <pc:sldMk cId="3711495262" sldId="306"/>
        </pc:sldMkLst>
      </pc:sldChg>
      <pc:sldChg chg="addSp modSp new mod ord modClrScheme chgLayout">
        <pc:chgData name="Lisa Denny" userId="7b72e0e8cdd0847a" providerId="LiveId" clId="{DAC5C784-5FB9-472D-AA4F-25CA1601870A}" dt="2022-11-29T07:20:13.353" v="1053" actId="20577"/>
        <pc:sldMkLst>
          <pc:docMk/>
          <pc:sldMk cId="2342248646" sldId="307"/>
        </pc:sldMkLst>
        <pc:spChg chg="add mod">
          <ac:chgData name="Lisa Denny" userId="7b72e0e8cdd0847a" providerId="LiveId" clId="{DAC5C784-5FB9-472D-AA4F-25CA1601870A}" dt="2022-11-29T07:05:35.624" v="465" actId="20577"/>
          <ac:spMkLst>
            <pc:docMk/>
            <pc:sldMk cId="2342248646" sldId="307"/>
            <ac:spMk id="2" creationId="{82878EB0-42AE-6DDD-D553-11F5EDD6B0D4}"/>
          </ac:spMkLst>
        </pc:spChg>
        <pc:spChg chg="add mod">
          <ac:chgData name="Lisa Denny" userId="7b72e0e8cdd0847a" providerId="LiveId" clId="{DAC5C784-5FB9-472D-AA4F-25CA1601870A}" dt="2022-11-29T07:20:13.353" v="1053" actId="20577"/>
          <ac:spMkLst>
            <pc:docMk/>
            <pc:sldMk cId="2342248646" sldId="307"/>
            <ac:spMk id="3" creationId="{EB5D6EEB-FCD0-2C4A-2FE4-731A04C45C22}"/>
          </ac:spMkLst>
        </pc:spChg>
        <pc:spChg chg="add mod">
          <ac:chgData name="Lisa Denny" userId="7b72e0e8cdd0847a" providerId="LiveId" clId="{DAC5C784-5FB9-472D-AA4F-25CA1601870A}" dt="2022-11-29T07:04:35.232" v="445" actId="700"/>
          <ac:spMkLst>
            <pc:docMk/>
            <pc:sldMk cId="2342248646" sldId="307"/>
            <ac:spMk id="4" creationId="{D0A3C59E-286A-5A34-7715-3C31BA331DE1}"/>
          </ac:spMkLst>
        </pc:spChg>
      </pc:sldChg>
      <pc:sldChg chg="addSp modSp new mod modClrScheme chgLayout">
        <pc:chgData name="Lisa Denny" userId="7b72e0e8cdd0847a" providerId="LiveId" clId="{DAC5C784-5FB9-472D-AA4F-25CA1601870A}" dt="2022-11-29T07:13:36.858" v="945" actId="20577"/>
        <pc:sldMkLst>
          <pc:docMk/>
          <pc:sldMk cId="1319600535" sldId="308"/>
        </pc:sldMkLst>
        <pc:spChg chg="add mod">
          <ac:chgData name="Lisa Denny" userId="7b72e0e8cdd0847a" providerId="LiveId" clId="{DAC5C784-5FB9-472D-AA4F-25CA1601870A}" dt="2022-11-29T07:12:59.163" v="841" actId="700"/>
          <ac:spMkLst>
            <pc:docMk/>
            <pc:sldMk cId="1319600535" sldId="308"/>
            <ac:spMk id="2" creationId="{4C62A93E-67BA-5AC3-C247-523CD6033532}"/>
          </ac:spMkLst>
        </pc:spChg>
        <pc:spChg chg="add mod">
          <ac:chgData name="Lisa Denny" userId="7b72e0e8cdd0847a" providerId="LiveId" clId="{DAC5C784-5FB9-472D-AA4F-25CA1601870A}" dt="2022-11-29T07:13:36.858" v="945" actId="20577"/>
          <ac:spMkLst>
            <pc:docMk/>
            <pc:sldMk cId="1319600535" sldId="308"/>
            <ac:spMk id="3" creationId="{DD8B268F-6755-EFBB-7F09-EE941731BFB4}"/>
          </ac:spMkLst>
        </pc:spChg>
        <pc:spChg chg="add mod">
          <ac:chgData name="Lisa Denny" userId="7b72e0e8cdd0847a" providerId="LiveId" clId="{DAC5C784-5FB9-472D-AA4F-25CA1601870A}" dt="2022-11-29T07:12:59.163" v="841" actId="700"/>
          <ac:spMkLst>
            <pc:docMk/>
            <pc:sldMk cId="1319600535" sldId="308"/>
            <ac:spMk id="4" creationId="{A13BEE06-C3C3-DDF3-9780-57182B97306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8817" y="4758889"/>
            <a:ext cx="5510530" cy="4508421"/>
          </a:xfrm>
          <a:prstGeom prst="rect">
            <a:avLst/>
          </a:prstGeom>
          <a:noFill/>
          <a:ln>
            <a:noFill/>
          </a:ln>
        </p:spPr>
        <p:txBody>
          <a:bodyPr spcFirstLastPara="1" wrap="square" lIns="96591" tIns="96591" rIns="96591" bIns="96591"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67460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4750737"/>
            <a:ext cx="9144000" cy="4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569214"/>
            <a:ext cx="7543800" cy="2674620"/>
          </a:xfrm>
        </p:spPr>
        <p:txBody>
          <a:bodyPr anchor="b">
            <a:normAutofit/>
          </a:bodyPr>
          <a:lstStyle>
            <a:lvl1pPr algn="l">
              <a:lnSpc>
                <a:spcPct val="85000"/>
              </a:lnSpc>
              <a:defRPr sz="6000" spc="-3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3341716"/>
            <a:ext cx="7543800" cy="85725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smtClean="0"/>
              <a:t>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796953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smtClean="0"/>
              <a:t>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242823226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309226"/>
            <a:ext cx="1971675" cy="431992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9226"/>
            <a:ext cx="5800725" cy="4319924"/>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smtClean="0"/>
              <a:t>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2768159793"/>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smtClean="0"/>
              <a:t>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310301823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69214"/>
            <a:ext cx="7543800" cy="2674620"/>
          </a:xfrm>
        </p:spPr>
        <p:txBody>
          <a:bodyPr anchor="b" anchorCtr="0">
            <a:normAutofit/>
          </a:bodyPr>
          <a:lstStyle>
            <a:lvl1pPr>
              <a:lnSpc>
                <a:spcPct val="85000"/>
              </a:lnSpc>
              <a:defRPr sz="6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3339846"/>
            <a:ext cx="7543800" cy="85725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smtClean="0"/>
              <a:t>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8951531"/>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14953"/>
            <a:ext cx="7543800" cy="108806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384301"/>
            <a:ext cx="3703320" cy="30175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384301"/>
            <a:ext cx="3703320" cy="3017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smtClean="0"/>
              <a:t>12/1/2022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274138188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14953"/>
            <a:ext cx="7543800" cy="1088068"/>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2960" y="1936751"/>
            <a:ext cx="3703320" cy="24650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63440" y="1936751"/>
            <a:ext cx="3703320" cy="24650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smtClean="0"/>
              <a:t>12/1/2022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110799371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smtClean="0"/>
              <a:t>12/1/2022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36437166"/>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smtClean="0"/>
              <a:t>12/1/2022</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1362133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45769"/>
            <a:ext cx="2400300" cy="1714500"/>
          </a:xfrm>
        </p:spPr>
        <p:txBody>
          <a:bodyPr anchor="b">
            <a:normAutofit/>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548640"/>
            <a:ext cx="4869180" cy="394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194560"/>
            <a:ext cx="2400300" cy="2534343"/>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349134" y="4844839"/>
            <a:ext cx="1963883" cy="273844"/>
          </a:xfrm>
        </p:spPr>
        <p:txBody>
          <a:bodyPr/>
          <a:lstStyle>
            <a:lvl1pPr algn="l">
              <a:defRPr/>
            </a:lvl1pPr>
          </a:lstStyle>
          <a:p>
            <a:fld id="{32ABBEA6-7C60-4B02-AE87-00D78D8422AF}" type="datetimeFigureOut">
              <a:rPr lang="en-US" smtClean="0"/>
              <a:t>12/1/2022</a:t>
            </a:fld>
            <a:endParaRPr lang="en-US" dirty="0"/>
          </a:p>
        </p:txBody>
      </p:sp>
      <p:sp>
        <p:nvSpPr>
          <p:cNvPr id="6" name="Footer Placeholder 5"/>
          <p:cNvSpPr>
            <a:spLocks noGrp="1"/>
          </p:cNvSpPr>
          <p:nvPr>
            <p:ph type="ftr" sz="quarter" idx="11"/>
          </p:nvPr>
        </p:nvSpPr>
        <p:spPr>
          <a:xfrm>
            <a:off x="3600450" y="4844839"/>
            <a:ext cx="3486150" cy="273844"/>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402696789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714750"/>
            <a:ext cx="9141619" cy="142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8630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3806190"/>
            <a:ext cx="7585234" cy="617220"/>
          </a:xfrm>
        </p:spPr>
        <p:txBody>
          <a:bodyPr tIns="0" bIns="0" anchor="b">
            <a:noAutofit/>
          </a:bodyPr>
          <a:lstStyle>
            <a:lvl1pPr>
              <a:defRPr sz="27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3686307"/>
          </a:xfrm>
          <a:solidFill>
            <a:schemeClr val="bg2">
              <a:lumMod val="90000"/>
            </a:schemeClr>
          </a:solidFill>
        </p:spPr>
        <p:txBody>
          <a:bodyPr lIns="457200" tIns="45720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22960" y="4430268"/>
            <a:ext cx="7584948" cy="44577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smtClean="0"/>
              <a:t>12/1/2022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152803582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14953"/>
            <a:ext cx="7543800" cy="1088068"/>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60" y="1384301"/>
            <a:ext cx="7543800" cy="301752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4844839"/>
            <a:ext cx="1854203" cy="273844"/>
          </a:xfrm>
          <a:prstGeom prst="rect">
            <a:avLst/>
          </a:prstGeom>
        </p:spPr>
        <p:txBody>
          <a:bodyPr vert="horz" lIns="91440" tIns="45720" rIns="91440" bIns="45720" rtlCol="0" anchor="ctr"/>
          <a:lstStyle>
            <a:lvl1pPr algn="l">
              <a:defRPr sz="675">
                <a:solidFill>
                  <a:srgbClr val="FFFFFF"/>
                </a:solidFill>
              </a:defRPr>
            </a:lvl1pPr>
          </a:lstStyle>
          <a:p>
            <a:fld id="{96DFF08F-DC6B-4601-B491-B0F83F6DD2DA}" type="datetimeFigureOut">
              <a:rPr lang="en-US" dirty="0"/>
              <a:pPr/>
              <a:t>12/1/2022</a:t>
            </a:fld>
            <a:endParaRPr lang="en-US" dirty="0"/>
          </a:p>
        </p:txBody>
      </p:sp>
      <p:sp>
        <p:nvSpPr>
          <p:cNvPr id="5" name="Footer Placeholder 4"/>
          <p:cNvSpPr>
            <a:spLocks noGrp="1"/>
          </p:cNvSpPr>
          <p:nvPr>
            <p:ph type="ftr" sz="quarter" idx="3"/>
          </p:nvPr>
        </p:nvSpPr>
        <p:spPr>
          <a:xfrm>
            <a:off x="2764639" y="4844839"/>
            <a:ext cx="3617103" cy="273844"/>
          </a:xfrm>
          <a:prstGeom prst="rect">
            <a:avLst/>
          </a:prstGeom>
        </p:spPr>
        <p:txBody>
          <a:bodyPr vert="horz" lIns="91440" tIns="45720" rIns="91440" bIns="45720" rtlCol="0" anchor="ctr"/>
          <a:lstStyle>
            <a:lvl1pPr algn="ctr">
              <a:defRPr sz="675"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4844839"/>
            <a:ext cx="984019" cy="273844"/>
          </a:xfrm>
          <a:prstGeom prst="rect">
            <a:avLst/>
          </a:prstGeom>
        </p:spPr>
        <p:txBody>
          <a:bodyPr vert="horz" lIns="91440" tIns="45720" rIns="91440" bIns="45720" rtlCol="0" anchor="ctr"/>
          <a:lstStyle>
            <a:lvl1pPr algn="r">
              <a:defRPr sz="788">
                <a:solidFill>
                  <a:srgbClr val="FFFFFF"/>
                </a:solidFill>
              </a:defRPr>
            </a:lvl1pPr>
          </a:lstStyle>
          <a:p>
            <a:pPr marL="0" lvl="0" indent="0" algn="r" rtl="0">
              <a:spcBef>
                <a:spcPts val="0"/>
              </a:spcBef>
              <a:spcAft>
                <a:spcPts val="0"/>
              </a:spcAft>
              <a:buNone/>
            </a:pPr>
            <a:fld id="{00000000-1234-1234-1234-123412341234}" type="slidenum">
              <a:rPr lang="en-GB" smtClean="0"/>
              <a:t>‹#›</a:t>
            </a:fld>
            <a:endParaRPr lang="en-GB"/>
          </a:p>
        </p:txBody>
      </p:sp>
      <p:cxnSp>
        <p:nvCxnSpPr>
          <p:cNvPr id="10" name="Straight Connector 9"/>
          <p:cNvCxnSpPr/>
          <p:nvPr/>
        </p:nvCxnSpPr>
        <p:spPr>
          <a:xfrm>
            <a:off x="895149" y="1303384"/>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3401082"/>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Lst>
  <p:hf sldNum="0" hdr="0" ftr="0" dt="0"/>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hyperlink" Target="http://www.tasmanianliteracyalliance.org/"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8.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3A8B8-DC45-E838-E6CE-3DFD26016D90}"/>
              </a:ext>
            </a:extLst>
          </p:cNvPr>
          <p:cNvSpPr>
            <a:spLocks noGrp="1"/>
          </p:cNvSpPr>
          <p:nvPr>
            <p:ph type="ctrTitle"/>
          </p:nvPr>
        </p:nvSpPr>
        <p:spPr>
          <a:xfrm>
            <a:off x="822959" y="569214"/>
            <a:ext cx="7916191" cy="2674620"/>
          </a:xfrm>
        </p:spPr>
        <p:txBody>
          <a:bodyPr>
            <a:normAutofit/>
          </a:bodyPr>
          <a:lstStyle/>
          <a:p>
            <a:r>
              <a:rPr lang="en-AU" sz="2800" dirty="0"/>
              <a:t>Presentation to the Premier’s Literacy Advisory Panel</a:t>
            </a:r>
          </a:p>
        </p:txBody>
      </p:sp>
      <p:sp>
        <p:nvSpPr>
          <p:cNvPr id="3" name="Subtitle 2">
            <a:extLst>
              <a:ext uri="{FF2B5EF4-FFF2-40B4-BE49-F238E27FC236}">
                <a16:creationId xmlns:a16="http://schemas.microsoft.com/office/drawing/2014/main" id="{4E1A2573-7D3D-D767-1F24-4EE262677664}"/>
              </a:ext>
            </a:extLst>
          </p:cNvPr>
          <p:cNvSpPr>
            <a:spLocks noGrp="1"/>
          </p:cNvSpPr>
          <p:nvPr>
            <p:ph type="subTitle" idx="1"/>
          </p:nvPr>
        </p:nvSpPr>
        <p:spPr/>
        <p:txBody>
          <a:bodyPr>
            <a:normAutofit fontScale="25000" lnSpcReduction="20000"/>
          </a:bodyPr>
          <a:lstStyle/>
          <a:p>
            <a:pPr algn="r">
              <a:lnSpc>
                <a:spcPct val="120000"/>
              </a:lnSpc>
              <a:spcBef>
                <a:spcPts val="0"/>
              </a:spcBef>
            </a:pPr>
            <a:r>
              <a:rPr lang="en-AU" sz="4800" dirty="0"/>
              <a:t>Dr Lisa Denny</a:t>
            </a:r>
          </a:p>
          <a:p>
            <a:pPr algn="r">
              <a:lnSpc>
                <a:spcPct val="120000"/>
              </a:lnSpc>
              <a:spcBef>
                <a:spcPts val="0"/>
              </a:spcBef>
            </a:pPr>
            <a:r>
              <a:rPr lang="en-AU" sz="4800" dirty="0"/>
              <a:t>Workforce Demographer</a:t>
            </a:r>
          </a:p>
          <a:p>
            <a:pPr algn="r">
              <a:lnSpc>
                <a:spcPct val="120000"/>
              </a:lnSpc>
              <a:spcBef>
                <a:spcPts val="0"/>
              </a:spcBef>
            </a:pPr>
            <a:r>
              <a:rPr lang="en-AU" sz="4800" dirty="0"/>
              <a:t>Adjunct Associate Professor, Institute for Social Change, University of Tasmania </a:t>
            </a:r>
          </a:p>
          <a:p>
            <a:pPr algn="r">
              <a:lnSpc>
                <a:spcPct val="120000"/>
              </a:lnSpc>
              <a:spcBef>
                <a:spcPts val="0"/>
              </a:spcBef>
            </a:pPr>
            <a:r>
              <a:rPr lang="en-AU" sz="4800" dirty="0"/>
              <a:t>Member of the Tasmanian 100% Literacy Alliance </a:t>
            </a:r>
          </a:p>
          <a:p>
            <a:pPr algn="r">
              <a:lnSpc>
                <a:spcPct val="120000"/>
              </a:lnSpc>
              <a:spcBef>
                <a:spcPts val="0"/>
              </a:spcBef>
            </a:pPr>
            <a:r>
              <a:rPr lang="en-AU" sz="4800" dirty="0"/>
              <a:t>30 November 2o22</a:t>
            </a:r>
          </a:p>
          <a:p>
            <a:endParaRPr lang="en-AU" dirty="0"/>
          </a:p>
        </p:txBody>
      </p:sp>
    </p:spTree>
    <p:extLst>
      <p:ext uri="{BB962C8B-B14F-4D97-AF65-F5344CB8AC3E}">
        <p14:creationId xmlns:p14="http://schemas.microsoft.com/office/powerpoint/2010/main" val="802001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CE2A7-CCA6-9C7D-112D-4299CD25FF72}"/>
              </a:ext>
            </a:extLst>
          </p:cNvPr>
          <p:cNvSpPr>
            <a:spLocks noGrp="1"/>
          </p:cNvSpPr>
          <p:nvPr>
            <p:ph type="title"/>
          </p:nvPr>
        </p:nvSpPr>
        <p:spPr>
          <a:xfrm>
            <a:off x="628650" y="411348"/>
            <a:ext cx="2855390" cy="1671056"/>
          </a:xfrm>
        </p:spPr>
        <p:txBody>
          <a:bodyPr vert="horz" lIns="68580" tIns="34290" rIns="68580" bIns="34290" rtlCol="0" anchor="ctr">
            <a:normAutofit/>
          </a:bodyPr>
          <a:lstStyle/>
          <a:p>
            <a:r>
              <a:rPr lang="en-US" sz="3000"/>
              <a:t>Quest for Knowledge </a:t>
            </a:r>
          </a:p>
        </p:txBody>
      </p:sp>
      <p:sp>
        <p:nvSpPr>
          <p:cNvPr id="4" name="Text Placeholder 3">
            <a:extLst>
              <a:ext uri="{FF2B5EF4-FFF2-40B4-BE49-F238E27FC236}">
                <a16:creationId xmlns:a16="http://schemas.microsoft.com/office/drawing/2014/main" id="{DE505A1A-CD78-9974-1183-578D767314EA}"/>
              </a:ext>
            </a:extLst>
          </p:cNvPr>
          <p:cNvSpPr>
            <a:spLocks noGrp="1"/>
          </p:cNvSpPr>
          <p:nvPr>
            <p:ph type="body" sz="half" idx="2"/>
          </p:nvPr>
        </p:nvSpPr>
        <p:spPr>
          <a:xfrm>
            <a:off x="634471" y="1882382"/>
            <a:ext cx="2849569" cy="2357431"/>
          </a:xfrm>
        </p:spPr>
        <p:txBody>
          <a:bodyPr vert="horz" lIns="68580" tIns="34290" rIns="68580" bIns="34290" rtlCol="0">
            <a:normAutofit fontScale="47500" lnSpcReduction="20000"/>
          </a:bodyPr>
          <a:lstStyle/>
          <a:p>
            <a:r>
              <a:rPr lang="en-US" sz="1500" dirty="0"/>
              <a:t>Often accidental</a:t>
            </a:r>
          </a:p>
          <a:p>
            <a:pPr indent="-171450">
              <a:buFont typeface="Arial" panose="020B0604020202020204" pitchFamily="34" charset="0"/>
              <a:buChar char="•"/>
            </a:pPr>
            <a:r>
              <a:rPr lang="en-US" sz="1500" dirty="0"/>
              <a:t>Led me…. </a:t>
            </a:r>
          </a:p>
          <a:p>
            <a:pPr indent="-171450">
              <a:buFont typeface="Arial" panose="020B0604020202020204" pitchFamily="34" charset="0"/>
              <a:buChar char="•"/>
            </a:pPr>
            <a:r>
              <a:rPr lang="en-US" sz="1500" dirty="0"/>
              <a:t>Stumbled across</a:t>
            </a:r>
          </a:p>
          <a:p>
            <a:pPr indent="-171450">
              <a:buFont typeface="Arial" panose="020B0604020202020204" pitchFamily="34" charset="0"/>
              <a:buChar char="•"/>
            </a:pPr>
            <a:r>
              <a:rPr lang="en-US" sz="1500" dirty="0"/>
              <a:t>Surfed the web</a:t>
            </a:r>
          </a:p>
          <a:p>
            <a:pPr indent="-171450">
              <a:buFont typeface="Arial" panose="020B0604020202020204" pitchFamily="34" charset="0"/>
              <a:buChar char="•"/>
            </a:pPr>
            <a:r>
              <a:rPr lang="en-US" sz="1500" dirty="0"/>
              <a:t>Went looking for answers</a:t>
            </a:r>
          </a:p>
          <a:p>
            <a:pPr indent="-171450">
              <a:buFont typeface="Arial" panose="020B0604020202020204" pitchFamily="34" charset="0"/>
              <a:buChar char="•"/>
            </a:pPr>
            <a:r>
              <a:rPr lang="en-US" sz="1500" dirty="0"/>
              <a:t>Find a better way</a:t>
            </a:r>
          </a:p>
          <a:p>
            <a:pPr indent="-171450">
              <a:buFont typeface="Arial" panose="020B0604020202020204" pitchFamily="34" charset="0"/>
              <a:buChar char="•"/>
            </a:pPr>
            <a:r>
              <a:rPr lang="en-US" sz="1500" dirty="0"/>
              <a:t>Opened my eyes</a:t>
            </a:r>
          </a:p>
          <a:p>
            <a:pPr indent="-171450">
              <a:buFont typeface="Arial" panose="020B0604020202020204" pitchFamily="34" charset="0"/>
              <a:buChar char="•"/>
            </a:pPr>
            <a:r>
              <a:rPr lang="en-US" sz="1500" dirty="0"/>
              <a:t>Seeking, hunting, exploring, investigating </a:t>
            </a:r>
          </a:p>
          <a:p>
            <a:pPr indent="-171450">
              <a:buFont typeface="Arial" panose="020B0604020202020204" pitchFamily="34" charset="0"/>
              <a:buChar char="•"/>
            </a:pPr>
            <a:r>
              <a:rPr lang="en-US" sz="1500" dirty="0"/>
              <a:t>Building knowledge </a:t>
            </a:r>
          </a:p>
          <a:p>
            <a:pPr indent="-171450">
              <a:buFont typeface="Arial" panose="020B0604020202020204" pitchFamily="34" charset="0"/>
              <a:buChar char="•"/>
            </a:pPr>
            <a:r>
              <a:rPr lang="en-US" sz="1500" dirty="0"/>
              <a:t>Deepening understanding</a:t>
            </a:r>
          </a:p>
          <a:p>
            <a:pPr indent="-171450">
              <a:buFont typeface="Arial" panose="020B0604020202020204" pitchFamily="34" charset="0"/>
              <a:buChar char="•"/>
            </a:pPr>
            <a:r>
              <a:rPr lang="en-US" sz="1500" dirty="0"/>
              <a:t>Journey of discovery</a:t>
            </a:r>
          </a:p>
          <a:p>
            <a:pPr indent="-171450">
              <a:buFont typeface="Arial" panose="020B0604020202020204" pitchFamily="34" charset="0"/>
              <a:buChar char="•"/>
            </a:pPr>
            <a:endParaRPr lang="en-US" sz="1500" dirty="0"/>
          </a:p>
          <a:p>
            <a:pPr indent="-171450">
              <a:buFont typeface="Arial" panose="020B0604020202020204" pitchFamily="34" charset="0"/>
              <a:buChar char="•"/>
            </a:pPr>
            <a:endParaRPr lang="en-US" sz="1500" dirty="0"/>
          </a:p>
          <a:p>
            <a:pPr indent="-171450">
              <a:buFont typeface="Arial" panose="020B0604020202020204" pitchFamily="34" charset="0"/>
              <a:buChar char="•"/>
            </a:pPr>
            <a:endParaRPr lang="en-US" sz="1500" dirty="0"/>
          </a:p>
        </p:txBody>
      </p:sp>
      <p:sp>
        <p:nvSpPr>
          <p:cNvPr id="3" name="TextBox 2">
            <a:extLst>
              <a:ext uri="{FF2B5EF4-FFF2-40B4-BE49-F238E27FC236}">
                <a16:creationId xmlns:a16="http://schemas.microsoft.com/office/drawing/2014/main" id="{B40375FD-B6B7-929A-6C92-FF319B30F05F}"/>
              </a:ext>
            </a:extLst>
          </p:cNvPr>
          <p:cNvSpPr txBox="1"/>
          <p:nvPr/>
        </p:nvSpPr>
        <p:spPr>
          <a:xfrm>
            <a:off x="61982" y="4224320"/>
            <a:ext cx="2855389" cy="830997"/>
          </a:xfrm>
          <a:prstGeom prst="rect">
            <a:avLst/>
          </a:prstGeom>
          <a:noFill/>
        </p:spPr>
        <p:txBody>
          <a:bodyPr wrap="square" rtlCol="0">
            <a:spAutoFit/>
          </a:bodyPr>
          <a:lstStyle/>
          <a:p>
            <a:r>
              <a:rPr lang="en-AU" sz="1200" dirty="0"/>
              <a:t>“After starting this role I quickly came to realise that my training  had not equipped me to teach people to read.” – </a:t>
            </a:r>
            <a:r>
              <a:rPr lang="en-AU" sz="1200" i="1" dirty="0"/>
              <a:t>Classroom Teacher</a:t>
            </a:r>
          </a:p>
        </p:txBody>
      </p:sp>
      <p:pic>
        <p:nvPicPr>
          <p:cNvPr id="8" name="Content Placeholder 5" descr="Map&#10;&#10;Description automatically generated">
            <a:extLst>
              <a:ext uri="{FF2B5EF4-FFF2-40B4-BE49-F238E27FC236}">
                <a16:creationId xmlns:a16="http://schemas.microsoft.com/office/drawing/2014/main" id="{3FE74EE8-7561-AFC8-2CA5-131A7FEF61D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402" b="2104"/>
          <a:stretch/>
        </p:blipFill>
        <p:spPr>
          <a:xfrm>
            <a:off x="3759200" y="347810"/>
            <a:ext cx="4615543" cy="4407568"/>
          </a:xfrm>
          <a:prstGeom prst="rect">
            <a:avLst/>
          </a:prstGeom>
          <a:effectLst/>
        </p:spPr>
      </p:pic>
    </p:spTree>
    <p:extLst>
      <p:ext uri="{BB962C8B-B14F-4D97-AF65-F5344CB8AC3E}">
        <p14:creationId xmlns:p14="http://schemas.microsoft.com/office/powerpoint/2010/main" val="1171776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AD795-FC84-D406-6BB4-A76E32B34D9D}"/>
              </a:ext>
            </a:extLst>
          </p:cNvPr>
          <p:cNvSpPr>
            <a:spLocks noGrp="1"/>
          </p:cNvSpPr>
          <p:nvPr>
            <p:ph type="title"/>
          </p:nvPr>
        </p:nvSpPr>
        <p:spPr/>
        <p:txBody>
          <a:bodyPr/>
          <a:lstStyle/>
          <a:p>
            <a:r>
              <a:rPr lang="en-AU" dirty="0"/>
              <a:t>Feeling alone	</a:t>
            </a:r>
          </a:p>
        </p:txBody>
      </p:sp>
      <p:sp>
        <p:nvSpPr>
          <p:cNvPr id="3" name="Content Placeholder 2">
            <a:extLst>
              <a:ext uri="{FF2B5EF4-FFF2-40B4-BE49-F238E27FC236}">
                <a16:creationId xmlns:a16="http://schemas.microsoft.com/office/drawing/2014/main" id="{613EF719-00AE-72FA-353E-E6266DD50506}"/>
              </a:ext>
            </a:extLst>
          </p:cNvPr>
          <p:cNvSpPr>
            <a:spLocks noGrp="1"/>
          </p:cNvSpPr>
          <p:nvPr>
            <p:ph idx="1"/>
          </p:nvPr>
        </p:nvSpPr>
        <p:spPr>
          <a:xfrm>
            <a:off x="3062178" y="212651"/>
            <a:ext cx="6081822" cy="5454502"/>
          </a:xfrm>
        </p:spPr>
        <p:txBody>
          <a:bodyPr>
            <a:noAutofit/>
          </a:bodyPr>
          <a:lstStyle/>
          <a:p>
            <a:r>
              <a:rPr lang="en-AU" sz="1050" dirty="0"/>
              <a:t>For the most part I was working rogue, not supported by leadership or a more skilled internal support. I paid for all of my own PL including LLLL, MSL, LDA and SOLLA. I have also joined every free thing I could get my hands on. I am really happy now with what I know and how I use it, but it has taken years and versions of my thinking to get here. – </a:t>
            </a:r>
            <a:r>
              <a:rPr lang="en-AU" sz="1050" i="1" dirty="0"/>
              <a:t>Literacy Coach</a:t>
            </a:r>
          </a:p>
          <a:p>
            <a:r>
              <a:rPr lang="en-AU" sz="1050" dirty="0"/>
              <a:t>I was flailing; a brand new teacher in a very difficult school with no support. I tried what was out there, sight word bingo, </a:t>
            </a:r>
            <a:r>
              <a:rPr lang="en-AU" sz="1050" dirty="0" err="1"/>
              <a:t>dolch</a:t>
            </a:r>
            <a:r>
              <a:rPr lang="en-AU" sz="1050" dirty="0"/>
              <a:t> lists, all the stuff I could get for free. My DP told me my students weren't learning to read because "I didn't love them enough </a:t>
            </a:r>
            <a:r>
              <a:rPr lang="en-AU" sz="1050" i="1" dirty="0"/>
              <a:t>". - Classroom Teacher</a:t>
            </a:r>
          </a:p>
          <a:p>
            <a:r>
              <a:rPr lang="en-AU" sz="1050" dirty="0"/>
              <a:t>So, as an educator, learning about the science has transformed my delivery, but also left me feeling isolated among my peers. </a:t>
            </a:r>
            <a:r>
              <a:rPr lang="en-AU" sz="1050" i="1" dirty="0"/>
              <a:t>– Adult Education Teacher</a:t>
            </a:r>
          </a:p>
          <a:p>
            <a:r>
              <a:rPr lang="en-AU" sz="1050" dirty="0"/>
              <a:t>The Principal at my substantive school has been the biggest barrier to successful implementation. I have since taken LWOP to attempt to find a school more open to change. – </a:t>
            </a:r>
            <a:r>
              <a:rPr lang="en-AU" sz="1050" i="1" dirty="0"/>
              <a:t>Classroom Teacher</a:t>
            </a:r>
          </a:p>
          <a:p>
            <a:r>
              <a:rPr lang="en-AU" sz="1050" dirty="0"/>
              <a:t>After 3 years of teaching, I was starting to get some traction with systematic phonics instruction in my own classroom but still had to use PM assessments, which showed no progress </a:t>
            </a:r>
            <a:r>
              <a:rPr lang="en-AU" sz="1050" i="1" dirty="0"/>
              <a:t>– Classroom Teacher</a:t>
            </a:r>
          </a:p>
          <a:p>
            <a:r>
              <a:rPr lang="en-AU" sz="1050" dirty="0"/>
              <a:t>It has been a challenge to learn, teach, lead and coach over the past few years but I am happy to make the effort and the positive and sustained outcomes for our students has made it worthwhile. – </a:t>
            </a:r>
            <a:r>
              <a:rPr lang="en-AU" sz="1050" i="1" dirty="0"/>
              <a:t>Learning Specialist</a:t>
            </a:r>
          </a:p>
          <a:p>
            <a:r>
              <a:rPr lang="en-AU" sz="1050" dirty="0"/>
              <a:t>The experience has been frustrating as we had to convince our leadership team to adopt and be open to change. We have also had to do all our own PD in our own time. It has been wonderful seeing the growth of our kids, but as professionals we are putting in so much extra work in our own time to achieve this. – </a:t>
            </a:r>
            <a:r>
              <a:rPr lang="en-AU" sz="1050" i="1" dirty="0"/>
              <a:t>Classroom Teacher</a:t>
            </a:r>
          </a:p>
          <a:p>
            <a:r>
              <a:rPr lang="en-AU" sz="1050" dirty="0"/>
              <a:t>I have spent most of my time outside of school and a lot of money in purchasing textbooks and professional development to upskill. It has been constantly draining to be told information at school and to know or discover the evidence against it out if school. </a:t>
            </a:r>
            <a:r>
              <a:rPr lang="en-AU" sz="1050" i="1" dirty="0"/>
              <a:t>– Classroom Teacher</a:t>
            </a:r>
          </a:p>
          <a:p>
            <a:r>
              <a:rPr lang="en-AU" sz="1050" dirty="0"/>
              <a:t>It’s disheartening that next year my students will most likely go into Balanced Literacy and be given predictable texts. I worry about my students who are showing reading difficulties or have a Neurodiversity that impacts their learning, especially those who may fly under the radar. – </a:t>
            </a:r>
            <a:r>
              <a:rPr lang="en-AU" sz="1050" i="1" dirty="0"/>
              <a:t>Classroom Teacher</a:t>
            </a:r>
          </a:p>
        </p:txBody>
      </p:sp>
      <p:sp>
        <p:nvSpPr>
          <p:cNvPr id="4" name="Text Placeholder 3">
            <a:extLst>
              <a:ext uri="{FF2B5EF4-FFF2-40B4-BE49-F238E27FC236}">
                <a16:creationId xmlns:a16="http://schemas.microsoft.com/office/drawing/2014/main" id="{3EBBDE46-6DB9-E221-9FA2-14833744E384}"/>
              </a:ext>
            </a:extLst>
          </p:cNvPr>
          <p:cNvSpPr>
            <a:spLocks noGrp="1"/>
          </p:cNvSpPr>
          <p:nvPr>
            <p:ph type="body" sz="half" idx="2"/>
          </p:nvPr>
        </p:nvSpPr>
        <p:spPr/>
        <p:txBody>
          <a:bodyPr>
            <a:normAutofit fontScale="92500" lnSpcReduction="20000"/>
          </a:bodyPr>
          <a:lstStyle/>
          <a:p>
            <a:pPr marL="214313" indent="-214313">
              <a:buFont typeface="Arial" panose="020B0604020202020204" pitchFamily="34" charset="0"/>
              <a:buChar char="•"/>
            </a:pPr>
            <a:r>
              <a:rPr lang="en-AU" dirty="0"/>
              <a:t>Anguish</a:t>
            </a:r>
          </a:p>
          <a:p>
            <a:pPr marL="214313" indent="-214313">
              <a:buFont typeface="Arial" panose="020B0604020202020204" pitchFamily="34" charset="0"/>
              <a:buChar char="•"/>
            </a:pPr>
            <a:r>
              <a:rPr lang="en-AU" dirty="0"/>
              <a:t>On my own</a:t>
            </a:r>
          </a:p>
          <a:p>
            <a:pPr marL="557213" lvl="1" indent="-214313">
              <a:buFont typeface="Arial" panose="020B0604020202020204" pitchFamily="34" charset="0"/>
              <a:buChar char="•"/>
            </a:pPr>
            <a:r>
              <a:rPr lang="en-AU" dirty="0"/>
              <a:t>Own time</a:t>
            </a:r>
          </a:p>
          <a:p>
            <a:pPr marL="557213" lvl="1" indent="-214313">
              <a:buFont typeface="Arial" panose="020B0604020202020204" pitchFamily="34" charset="0"/>
              <a:buChar char="•"/>
            </a:pPr>
            <a:r>
              <a:rPr lang="en-AU" dirty="0"/>
              <a:t>Own resources</a:t>
            </a:r>
          </a:p>
          <a:p>
            <a:pPr marL="214313" indent="-214313">
              <a:buFont typeface="Arial" panose="020B0604020202020204" pitchFamily="34" charset="0"/>
              <a:buChar char="•"/>
            </a:pPr>
            <a:r>
              <a:rPr lang="en-AU" dirty="0"/>
              <a:t>Lone Ranger</a:t>
            </a:r>
          </a:p>
          <a:p>
            <a:pPr marL="214313" indent="-214313">
              <a:buFont typeface="Arial" panose="020B0604020202020204" pitchFamily="34" charset="0"/>
              <a:buChar char="•"/>
            </a:pPr>
            <a:r>
              <a:rPr lang="en-AU" dirty="0"/>
              <a:t>Black sheep</a:t>
            </a:r>
          </a:p>
          <a:p>
            <a:pPr marL="214313" indent="-214313">
              <a:buFont typeface="Arial" panose="020B0604020202020204" pitchFamily="34" charset="0"/>
              <a:buChar char="•"/>
            </a:pPr>
            <a:r>
              <a:rPr lang="en-AU" dirty="0"/>
              <a:t>Working rogue</a:t>
            </a:r>
          </a:p>
          <a:p>
            <a:pPr marL="214313" indent="-214313">
              <a:buFont typeface="Arial" panose="020B0604020202020204" pitchFamily="34" charset="0"/>
              <a:buChar char="•"/>
            </a:pPr>
            <a:r>
              <a:rPr lang="en-AU" dirty="0"/>
              <a:t>Operating under a cloak of darkness</a:t>
            </a:r>
          </a:p>
          <a:p>
            <a:pPr marL="214313" indent="-214313">
              <a:buFont typeface="Arial" panose="020B0604020202020204" pitchFamily="34" charset="0"/>
              <a:buChar char="•"/>
            </a:pPr>
            <a:r>
              <a:rPr lang="en-AU" dirty="0"/>
              <a:t>Made to feel like an outcast</a:t>
            </a:r>
          </a:p>
          <a:p>
            <a:pPr marL="214313" indent="-214313">
              <a:buFont typeface="Arial" panose="020B0604020202020204" pitchFamily="34" charset="0"/>
              <a:buChar char="•"/>
            </a:pPr>
            <a:r>
              <a:rPr lang="en-AU" dirty="0"/>
              <a:t>Isolated </a:t>
            </a:r>
          </a:p>
          <a:p>
            <a:pPr marL="214313" indent="-214313">
              <a:buFont typeface="Arial" panose="020B0604020202020204" pitchFamily="34" charset="0"/>
              <a:buChar char="•"/>
            </a:pPr>
            <a:r>
              <a:rPr lang="en-AU" dirty="0"/>
              <a:t>Out of hours</a:t>
            </a:r>
          </a:p>
          <a:p>
            <a:endParaRPr lang="en-AU" dirty="0"/>
          </a:p>
        </p:txBody>
      </p:sp>
    </p:spTree>
    <p:extLst>
      <p:ext uri="{BB962C8B-B14F-4D97-AF65-F5344CB8AC3E}">
        <p14:creationId xmlns:p14="http://schemas.microsoft.com/office/powerpoint/2010/main" val="3053194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CC2EA-B41C-B289-4EC4-DBB4AB96D504}"/>
              </a:ext>
            </a:extLst>
          </p:cNvPr>
          <p:cNvSpPr>
            <a:spLocks noGrp="1"/>
          </p:cNvSpPr>
          <p:nvPr>
            <p:ph type="title"/>
          </p:nvPr>
        </p:nvSpPr>
        <p:spPr>
          <a:xfrm>
            <a:off x="342899" y="445769"/>
            <a:ext cx="2530929" cy="1714500"/>
          </a:xfrm>
        </p:spPr>
        <p:txBody>
          <a:bodyPr/>
          <a:lstStyle/>
          <a:p>
            <a:r>
              <a:rPr lang="en-AU" dirty="0"/>
              <a:t>Transformational experience</a:t>
            </a:r>
          </a:p>
        </p:txBody>
      </p:sp>
      <p:sp>
        <p:nvSpPr>
          <p:cNvPr id="3" name="Content Placeholder 2">
            <a:extLst>
              <a:ext uri="{FF2B5EF4-FFF2-40B4-BE49-F238E27FC236}">
                <a16:creationId xmlns:a16="http://schemas.microsoft.com/office/drawing/2014/main" id="{F6A23949-7F94-E024-F32A-B966452025DB}"/>
              </a:ext>
            </a:extLst>
          </p:cNvPr>
          <p:cNvSpPr>
            <a:spLocks noGrp="1"/>
          </p:cNvSpPr>
          <p:nvPr>
            <p:ph idx="1"/>
          </p:nvPr>
        </p:nvSpPr>
        <p:spPr>
          <a:xfrm>
            <a:off x="3253563" y="142875"/>
            <a:ext cx="5676125" cy="4918223"/>
          </a:xfrm>
        </p:spPr>
        <p:txBody>
          <a:bodyPr>
            <a:noAutofit/>
          </a:bodyPr>
          <a:lstStyle/>
          <a:p>
            <a:r>
              <a:rPr lang="en-AU" sz="1050" dirty="0"/>
              <a:t>The experience has change me as a person and an educator - Principal</a:t>
            </a:r>
          </a:p>
          <a:p>
            <a:r>
              <a:rPr lang="en-AU" sz="1050" dirty="0"/>
              <a:t>Brilliant. Challenging, exciting to see the progress in students and share, empowering because I know what to do to help students learn – </a:t>
            </a:r>
            <a:r>
              <a:rPr lang="en-AU" sz="1050" i="1" dirty="0"/>
              <a:t>School Leadership Team</a:t>
            </a:r>
          </a:p>
          <a:p>
            <a:r>
              <a:rPr lang="en-AU" sz="1050" dirty="0"/>
              <a:t>Finding myself in the driving seat for the way in which my school would move forward in terms of teaching and learning coupled with the discovery of the Science of Reading ignited something that has turned into a huge passion. I was given the licence to read and research and read and research some more and then work out how I would take best practice to my staff- </a:t>
            </a:r>
            <a:r>
              <a:rPr lang="en-AU" sz="1050" i="1" dirty="0"/>
              <a:t>School Leadership Team</a:t>
            </a:r>
          </a:p>
          <a:p>
            <a:r>
              <a:rPr lang="en-AU" sz="1050" dirty="0"/>
              <a:t>I was able to change my teaching practices and see results for my struggling readers. This made me want to learn more – </a:t>
            </a:r>
            <a:r>
              <a:rPr lang="en-AU" sz="1050" i="1" dirty="0"/>
              <a:t>Literacy Coach</a:t>
            </a:r>
          </a:p>
          <a:p>
            <a:r>
              <a:rPr lang="en-AU" sz="1050" dirty="0"/>
              <a:t>We see that this is the 'way to go' to support ALL students – </a:t>
            </a:r>
            <a:r>
              <a:rPr lang="en-AU" sz="1050" i="1" dirty="0"/>
              <a:t>Learning Support </a:t>
            </a:r>
          </a:p>
          <a:p>
            <a:r>
              <a:rPr lang="en-AU" sz="1050" dirty="0"/>
              <a:t>It's been overwhelming as well as exciting.  I love feeling like I have ideas of how to help all children learn. </a:t>
            </a:r>
            <a:r>
              <a:rPr lang="en-AU" sz="1050" i="1" dirty="0"/>
              <a:t>– School Leadership Team</a:t>
            </a:r>
          </a:p>
          <a:p>
            <a:r>
              <a:rPr lang="en-AU" sz="1050" dirty="0"/>
              <a:t>I had an opportunity to lead Literacy and with grit and a collective passion, my team and I began throwing research at the staff at our school. We met with resistance but we are still persevering </a:t>
            </a:r>
            <a:r>
              <a:rPr lang="en-AU" sz="1050" i="1" dirty="0"/>
              <a:t>– School Leadership Team</a:t>
            </a:r>
          </a:p>
          <a:p>
            <a:r>
              <a:rPr lang="en-AU" sz="1050" dirty="0"/>
              <a:t>It’s been the most influential learning I’ve done in the 7 years I’ve taught </a:t>
            </a:r>
            <a:r>
              <a:rPr lang="en-AU" sz="1050" i="1" dirty="0"/>
              <a:t>– Classroom Teacher</a:t>
            </a:r>
          </a:p>
          <a:p>
            <a:r>
              <a:rPr lang="en-AU" sz="1050" dirty="0"/>
              <a:t>I have loved my passion and purpose this new way of teaching has invigorated my 30 years of teaching. I decided to make a change and found a new school who wanted a teacher passionate about SOR. I have been thriving ever since. </a:t>
            </a:r>
            <a:r>
              <a:rPr lang="en-AU" sz="1050" i="1" dirty="0"/>
              <a:t>– Classroom Teacher</a:t>
            </a:r>
          </a:p>
          <a:p>
            <a:r>
              <a:rPr lang="en-AU" sz="1050" dirty="0" err="1"/>
              <a:t>SoL</a:t>
            </a:r>
            <a:r>
              <a:rPr lang="en-AU" sz="1050" dirty="0"/>
              <a:t> has changed my teaching in so many ways for which I am forever grateful and appreciative.- </a:t>
            </a:r>
            <a:r>
              <a:rPr lang="en-AU" sz="1050" i="1" dirty="0"/>
              <a:t>Classroom Teacher</a:t>
            </a:r>
          </a:p>
          <a:p>
            <a:r>
              <a:rPr lang="en-AU" sz="1050" dirty="0"/>
              <a:t>I specifically remember the moment I realised I had been in the wrong camp.- </a:t>
            </a:r>
            <a:r>
              <a:rPr lang="en-AU" sz="1050" i="1" dirty="0"/>
              <a:t>Ex-Reading-Recovery teacher now literary Teacher</a:t>
            </a:r>
          </a:p>
        </p:txBody>
      </p:sp>
      <p:sp>
        <p:nvSpPr>
          <p:cNvPr id="4" name="Text Placeholder 3">
            <a:extLst>
              <a:ext uri="{FF2B5EF4-FFF2-40B4-BE49-F238E27FC236}">
                <a16:creationId xmlns:a16="http://schemas.microsoft.com/office/drawing/2014/main" id="{45AA6F2E-23D0-69F2-A553-996468637C62}"/>
              </a:ext>
            </a:extLst>
          </p:cNvPr>
          <p:cNvSpPr>
            <a:spLocks noGrp="1"/>
          </p:cNvSpPr>
          <p:nvPr>
            <p:ph type="body" sz="half" idx="2"/>
          </p:nvPr>
        </p:nvSpPr>
        <p:spPr/>
        <p:txBody>
          <a:bodyPr/>
          <a:lstStyle/>
          <a:p>
            <a:r>
              <a:rPr lang="en-AU" dirty="0"/>
              <a:t>Finding the Science of Reading/Learning has been pivotal in many educators’ careers</a:t>
            </a:r>
          </a:p>
          <a:p>
            <a:pPr marL="214313" indent="-214313">
              <a:buFontTx/>
              <a:buChar char="-"/>
            </a:pPr>
            <a:r>
              <a:rPr lang="en-AU" dirty="0"/>
              <a:t>Turning point </a:t>
            </a:r>
          </a:p>
          <a:p>
            <a:pPr marL="214313" indent="-214313">
              <a:buFontTx/>
              <a:buChar char="-"/>
            </a:pPr>
            <a:r>
              <a:rPr lang="en-AU" dirty="0"/>
              <a:t>Intellectual stimulation a driving force </a:t>
            </a:r>
          </a:p>
          <a:p>
            <a:pPr marL="214313" indent="-214313">
              <a:buFontTx/>
              <a:buChar char="-"/>
            </a:pPr>
            <a:r>
              <a:rPr lang="en-AU" dirty="0"/>
              <a:t>Game changer</a:t>
            </a:r>
          </a:p>
          <a:p>
            <a:pPr marL="214313" indent="-214313">
              <a:buFontTx/>
              <a:buChar char="-"/>
            </a:pPr>
            <a:r>
              <a:rPr lang="en-AU" dirty="0"/>
              <a:t>Overwhelming </a:t>
            </a:r>
          </a:p>
          <a:p>
            <a:pPr marL="214313" indent="-214313">
              <a:buFontTx/>
              <a:buChar char="-"/>
            </a:pPr>
            <a:r>
              <a:rPr lang="en-AU" dirty="0"/>
              <a:t>Exciting </a:t>
            </a:r>
          </a:p>
          <a:p>
            <a:pPr marL="214313" indent="-214313">
              <a:buFontTx/>
              <a:buChar char="-"/>
            </a:pPr>
            <a:r>
              <a:rPr lang="en-AU" dirty="0"/>
              <a:t>Sense of relief </a:t>
            </a:r>
          </a:p>
        </p:txBody>
      </p:sp>
    </p:spTree>
    <p:extLst>
      <p:ext uri="{BB962C8B-B14F-4D97-AF65-F5344CB8AC3E}">
        <p14:creationId xmlns:p14="http://schemas.microsoft.com/office/powerpoint/2010/main" val="3240968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78EB0-42AE-6DDD-D553-11F5EDD6B0D4}"/>
              </a:ext>
            </a:extLst>
          </p:cNvPr>
          <p:cNvSpPr>
            <a:spLocks noGrp="1"/>
          </p:cNvSpPr>
          <p:nvPr>
            <p:ph type="title"/>
          </p:nvPr>
        </p:nvSpPr>
        <p:spPr/>
        <p:txBody>
          <a:bodyPr>
            <a:normAutofit/>
          </a:bodyPr>
          <a:lstStyle/>
          <a:p>
            <a:r>
              <a:rPr lang="en-AU" dirty="0"/>
              <a:t>What has happened since the Alliance Road Map?</a:t>
            </a:r>
          </a:p>
        </p:txBody>
      </p:sp>
      <p:sp>
        <p:nvSpPr>
          <p:cNvPr id="3" name="Content Placeholder 2">
            <a:extLst>
              <a:ext uri="{FF2B5EF4-FFF2-40B4-BE49-F238E27FC236}">
                <a16:creationId xmlns:a16="http://schemas.microsoft.com/office/drawing/2014/main" id="{EB5D6EEB-FCD0-2C4A-2FE4-731A04C45C22}"/>
              </a:ext>
            </a:extLst>
          </p:cNvPr>
          <p:cNvSpPr>
            <a:spLocks noGrp="1"/>
          </p:cNvSpPr>
          <p:nvPr>
            <p:ph idx="1"/>
          </p:nvPr>
        </p:nvSpPr>
        <p:spPr>
          <a:xfrm>
            <a:off x="3600450" y="548640"/>
            <a:ext cx="4869180" cy="4251960"/>
          </a:xfrm>
        </p:spPr>
        <p:txBody>
          <a:bodyPr>
            <a:normAutofit fontScale="92500" lnSpcReduction="20000"/>
          </a:bodyPr>
          <a:lstStyle/>
          <a:p>
            <a:r>
              <a:rPr lang="en-AU" dirty="0"/>
              <a:t>Nationally:</a:t>
            </a:r>
          </a:p>
          <a:p>
            <a:pPr>
              <a:buFont typeface="Wingdings" panose="05000000000000000000" pitchFamily="2" charset="2"/>
              <a:buChar char="§"/>
            </a:pPr>
            <a:r>
              <a:rPr lang="en-AU" dirty="0"/>
              <a:t>New Australian Curriculum v 9.0</a:t>
            </a:r>
          </a:p>
          <a:p>
            <a:pPr>
              <a:buFont typeface="Wingdings" panose="05000000000000000000" pitchFamily="2" charset="2"/>
              <a:buChar char="§"/>
            </a:pPr>
            <a:r>
              <a:rPr lang="en-US" dirty="0"/>
              <a:t>The Quality Initial Teacher Education Review</a:t>
            </a:r>
          </a:p>
          <a:p>
            <a:pPr>
              <a:buFont typeface="Wingdings" panose="05000000000000000000" pitchFamily="2" charset="2"/>
              <a:buChar char="§"/>
            </a:pPr>
            <a:r>
              <a:rPr lang="en-US" dirty="0"/>
              <a:t>Standing Committee on Employment, Education and Training Inquiry into Adult Literacy</a:t>
            </a:r>
          </a:p>
          <a:p>
            <a:pPr>
              <a:buFont typeface="Wingdings" panose="05000000000000000000" pitchFamily="2" charset="2"/>
              <a:buChar char="§"/>
            </a:pPr>
            <a:r>
              <a:rPr lang="en-AU" dirty="0"/>
              <a:t>National Teacher Workforce Plan </a:t>
            </a:r>
          </a:p>
          <a:p>
            <a:pPr>
              <a:buFont typeface="Wingdings" panose="05000000000000000000" pitchFamily="2" charset="2"/>
              <a:buChar char="§"/>
            </a:pPr>
            <a:r>
              <a:rPr lang="en-AU" dirty="0"/>
              <a:t>Australian Education Research Organisation</a:t>
            </a:r>
          </a:p>
          <a:p>
            <a:pPr>
              <a:buFont typeface="Wingdings" panose="05000000000000000000" pitchFamily="2" charset="2"/>
              <a:buChar char="§"/>
            </a:pPr>
            <a:r>
              <a:rPr lang="en-AU" dirty="0"/>
              <a:t>PC Inquiry into the National School Reform Agenda</a:t>
            </a:r>
          </a:p>
          <a:p>
            <a:pPr>
              <a:buFont typeface="Wingdings" panose="05000000000000000000" pitchFamily="2" charset="2"/>
              <a:buChar char="§"/>
            </a:pPr>
            <a:endParaRPr lang="en-AU" dirty="0"/>
          </a:p>
          <a:p>
            <a:pPr marL="0" indent="0">
              <a:buNone/>
            </a:pPr>
            <a:r>
              <a:rPr lang="en-AU" dirty="0"/>
              <a:t>Tasmania:</a:t>
            </a:r>
          </a:p>
          <a:p>
            <a:pPr>
              <a:buFontTx/>
              <a:buChar char="-"/>
            </a:pPr>
            <a:r>
              <a:rPr lang="en-AU" dirty="0"/>
              <a:t>Child and Youth Well-being Strategy</a:t>
            </a:r>
          </a:p>
          <a:p>
            <a:pPr>
              <a:buFontTx/>
              <a:buChar char="-"/>
            </a:pPr>
            <a:r>
              <a:rPr lang="en-AU" dirty="0"/>
              <a:t>Youth Justice Blueprint</a:t>
            </a:r>
          </a:p>
          <a:p>
            <a:pPr>
              <a:buFontTx/>
              <a:buChar char="-"/>
            </a:pPr>
            <a:endParaRPr lang="en-AU" dirty="0"/>
          </a:p>
          <a:p>
            <a:pPr marL="0" indent="0">
              <a:buNone/>
            </a:pPr>
            <a:r>
              <a:rPr lang="en-AU"/>
              <a:t>Globally:</a:t>
            </a:r>
            <a:endParaRPr lang="en-AU" dirty="0"/>
          </a:p>
          <a:p>
            <a:pPr>
              <a:buFont typeface="Wingdings" panose="05000000000000000000" pitchFamily="2" charset="2"/>
              <a:buChar char="v"/>
            </a:pPr>
            <a:r>
              <a:rPr lang="en-AU" dirty="0"/>
              <a:t>COVID-19 pandemic </a:t>
            </a:r>
          </a:p>
          <a:p>
            <a:pPr>
              <a:buFontTx/>
              <a:buChar char="-"/>
            </a:pPr>
            <a:endParaRPr lang="en-AU" dirty="0"/>
          </a:p>
          <a:p>
            <a:endParaRPr lang="en-AU" dirty="0"/>
          </a:p>
        </p:txBody>
      </p:sp>
      <p:sp>
        <p:nvSpPr>
          <p:cNvPr id="4" name="Text Placeholder 3">
            <a:extLst>
              <a:ext uri="{FF2B5EF4-FFF2-40B4-BE49-F238E27FC236}">
                <a16:creationId xmlns:a16="http://schemas.microsoft.com/office/drawing/2014/main" id="{D0A3C59E-286A-5A34-7715-3C31BA331DE1}"/>
              </a:ext>
            </a:extLst>
          </p:cNvPr>
          <p:cNvSpPr>
            <a:spLocks noGrp="1"/>
          </p:cNvSpPr>
          <p:nvPr>
            <p:ph type="body" sz="half" idx="2"/>
          </p:nvPr>
        </p:nvSpPr>
        <p:spPr/>
        <p:txBody>
          <a:bodyPr/>
          <a:lstStyle/>
          <a:p>
            <a:endParaRPr lang="en-AU"/>
          </a:p>
        </p:txBody>
      </p:sp>
    </p:spTree>
    <p:extLst>
      <p:ext uri="{BB962C8B-B14F-4D97-AF65-F5344CB8AC3E}">
        <p14:creationId xmlns:p14="http://schemas.microsoft.com/office/powerpoint/2010/main" val="2342248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1A56BFA-E905-0BD1-AE88-2B6F75207870}"/>
              </a:ext>
            </a:extLst>
          </p:cNvPr>
          <p:cNvSpPr>
            <a:spLocks noGrp="1"/>
          </p:cNvSpPr>
          <p:nvPr>
            <p:ph type="title"/>
          </p:nvPr>
        </p:nvSpPr>
        <p:spPr>
          <a:xfrm>
            <a:off x="342900" y="445769"/>
            <a:ext cx="2743200" cy="1714500"/>
          </a:xfrm>
        </p:spPr>
        <p:txBody>
          <a:bodyPr/>
          <a:lstStyle/>
          <a:p>
            <a:r>
              <a:rPr lang="en-AU" dirty="0"/>
              <a:t>Community-wide Framework</a:t>
            </a:r>
          </a:p>
        </p:txBody>
      </p:sp>
      <p:sp>
        <p:nvSpPr>
          <p:cNvPr id="7" name="Text Placeholder 6">
            <a:extLst>
              <a:ext uri="{FF2B5EF4-FFF2-40B4-BE49-F238E27FC236}">
                <a16:creationId xmlns:a16="http://schemas.microsoft.com/office/drawing/2014/main" id="{45D5B829-6E00-9541-A768-E56A0D85692B}"/>
              </a:ext>
            </a:extLst>
          </p:cNvPr>
          <p:cNvSpPr>
            <a:spLocks noGrp="1"/>
          </p:cNvSpPr>
          <p:nvPr>
            <p:ph type="body" sz="half" idx="2"/>
          </p:nvPr>
        </p:nvSpPr>
        <p:spPr>
          <a:xfrm>
            <a:off x="342900" y="2194560"/>
            <a:ext cx="2400300" cy="2749580"/>
          </a:xfrm>
        </p:spPr>
        <p:txBody>
          <a:bodyPr>
            <a:normAutofit fontScale="70000" lnSpcReduction="20000"/>
          </a:bodyPr>
          <a:lstStyle/>
          <a:p>
            <a:r>
              <a:rPr lang="en-AU" sz="1400" dirty="0"/>
              <a:t>All stages of life</a:t>
            </a:r>
          </a:p>
          <a:p>
            <a:pPr marL="171450" indent="-171450">
              <a:buFontTx/>
              <a:buChar char="-"/>
            </a:pPr>
            <a:r>
              <a:rPr lang="en-AU" sz="1400" dirty="0"/>
              <a:t>Early years </a:t>
            </a:r>
          </a:p>
          <a:p>
            <a:pPr marL="171450" indent="-171450">
              <a:buFontTx/>
              <a:buChar char="-"/>
            </a:pPr>
            <a:r>
              <a:rPr lang="en-AU" sz="1400" dirty="0"/>
              <a:t>Primary school</a:t>
            </a:r>
          </a:p>
          <a:p>
            <a:pPr marL="171450" indent="-171450">
              <a:buFontTx/>
              <a:buChar char="-"/>
            </a:pPr>
            <a:r>
              <a:rPr lang="en-AU" sz="1400" dirty="0"/>
              <a:t>Secondary school</a:t>
            </a:r>
          </a:p>
          <a:p>
            <a:pPr marL="171450" indent="-171450">
              <a:buFontTx/>
              <a:buChar char="-"/>
            </a:pPr>
            <a:r>
              <a:rPr lang="en-AU" sz="1400" dirty="0"/>
              <a:t>Higher ed/VET</a:t>
            </a:r>
          </a:p>
          <a:p>
            <a:pPr marL="171450" indent="-171450">
              <a:buFontTx/>
              <a:buChar char="-"/>
            </a:pPr>
            <a:r>
              <a:rPr lang="en-AU" sz="1400" dirty="0"/>
              <a:t>Adult literacy</a:t>
            </a:r>
          </a:p>
          <a:p>
            <a:pPr marL="171450" indent="-171450">
              <a:buFontTx/>
              <a:buChar char="-"/>
            </a:pPr>
            <a:r>
              <a:rPr lang="en-AU" sz="1400" dirty="0"/>
              <a:t>Youth justice system</a:t>
            </a:r>
          </a:p>
          <a:p>
            <a:pPr marL="171450" indent="-171450">
              <a:buFontTx/>
              <a:buChar char="-"/>
            </a:pPr>
            <a:r>
              <a:rPr lang="en-AU" sz="1400" dirty="0"/>
              <a:t>Justice system </a:t>
            </a:r>
          </a:p>
          <a:p>
            <a:pPr marL="171450" indent="-171450">
              <a:buFontTx/>
              <a:buChar char="-"/>
            </a:pPr>
            <a:endParaRPr lang="en-AU" sz="1400" dirty="0"/>
          </a:p>
          <a:p>
            <a:pPr marL="171450" indent="-171450">
              <a:buFont typeface="Wingdings" panose="05000000000000000000" pitchFamily="2" charset="2"/>
              <a:buChar char="Ø"/>
            </a:pPr>
            <a:r>
              <a:rPr lang="en-AU" sz="1400" dirty="0"/>
              <a:t>Disability education</a:t>
            </a:r>
          </a:p>
          <a:p>
            <a:pPr marL="171450" indent="-171450">
              <a:buFont typeface="Wingdings" panose="05000000000000000000" pitchFamily="2" charset="2"/>
              <a:buChar char="Ø"/>
            </a:pPr>
            <a:r>
              <a:rPr lang="en-AU" sz="1400" dirty="0"/>
              <a:t>Indigenous </a:t>
            </a:r>
          </a:p>
          <a:p>
            <a:pPr marL="171450" indent="-171450">
              <a:buFontTx/>
              <a:buChar char="-"/>
            </a:pPr>
            <a:endParaRPr lang="en-AU" dirty="0"/>
          </a:p>
        </p:txBody>
      </p:sp>
      <p:pic>
        <p:nvPicPr>
          <p:cNvPr id="8" name="Content Placeholder 17">
            <a:extLst>
              <a:ext uri="{FF2B5EF4-FFF2-40B4-BE49-F238E27FC236}">
                <a16:creationId xmlns:a16="http://schemas.microsoft.com/office/drawing/2014/main" id="{D214C4D1-E49C-AF3F-BAF7-9B1FC87EB17C}"/>
              </a:ext>
            </a:extLst>
          </p:cNvPr>
          <p:cNvPicPr>
            <a:picLocks noGrp="1" noChangeAspect="1"/>
          </p:cNvPicPr>
          <p:nvPr>
            <p:ph idx="1"/>
          </p:nvPr>
        </p:nvPicPr>
        <p:blipFill rotWithShape="1">
          <a:blip r:embed="rId2"/>
          <a:srcRect l="29449" t="19277" r="44198" b="20220"/>
          <a:stretch/>
        </p:blipFill>
        <p:spPr>
          <a:xfrm>
            <a:off x="3600450" y="683986"/>
            <a:ext cx="4868863" cy="3673927"/>
          </a:xfrm>
          <a:prstGeom prst="rect">
            <a:avLst/>
          </a:prstGeom>
        </p:spPr>
      </p:pic>
    </p:spTree>
    <p:extLst>
      <p:ext uri="{BB962C8B-B14F-4D97-AF65-F5344CB8AC3E}">
        <p14:creationId xmlns:p14="http://schemas.microsoft.com/office/powerpoint/2010/main" val="8250428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5197DD38-4EF9-C16F-A309-896E64F99378}"/>
              </a:ext>
            </a:extLst>
          </p:cNvPr>
          <p:cNvGraphicFramePr>
            <a:graphicFrameLocks noGrp="1"/>
          </p:cNvGraphicFramePr>
          <p:nvPr>
            <p:extLst>
              <p:ext uri="{D42A27DB-BD31-4B8C-83A1-F6EECF244321}">
                <p14:modId xmlns:p14="http://schemas.microsoft.com/office/powerpoint/2010/main" val="3619268716"/>
              </p:ext>
            </p:extLst>
          </p:nvPr>
        </p:nvGraphicFramePr>
        <p:xfrm>
          <a:off x="64293" y="100013"/>
          <a:ext cx="9001124" cy="4950618"/>
        </p:xfrm>
        <a:graphic>
          <a:graphicData uri="http://schemas.openxmlformats.org/drawingml/2006/table">
            <a:tbl>
              <a:tblPr firstRow="1" firstCol="1" bandRow="1">
                <a:tableStyleId>{9DCAF9ED-07DC-4A11-8D7F-57B35C25682E}</a:tableStyleId>
              </a:tblPr>
              <a:tblGrid>
                <a:gridCol w="3000159">
                  <a:extLst>
                    <a:ext uri="{9D8B030D-6E8A-4147-A177-3AD203B41FA5}">
                      <a16:colId xmlns:a16="http://schemas.microsoft.com/office/drawing/2014/main" val="1876510075"/>
                    </a:ext>
                  </a:extLst>
                </a:gridCol>
                <a:gridCol w="3000159">
                  <a:extLst>
                    <a:ext uri="{9D8B030D-6E8A-4147-A177-3AD203B41FA5}">
                      <a16:colId xmlns:a16="http://schemas.microsoft.com/office/drawing/2014/main" val="3371030715"/>
                    </a:ext>
                  </a:extLst>
                </a:gridCol>
                <a:gridCol w="3000806">
                  <a:extLst>
                    <a:ext uri="{9D8B030D-6E8A-4147-A177-3AD203B41FA5}">
                      <a16:colId xmlns:a16="http://schemas.microsoft.com/office/drawing/2014/main" val="224975218"/>
                    </a:ext>
                  </a:extLst>
                </a:gridCol>
              </a:tblGrid>
              <a:tr h="500110">
                <a:tc>
                  <a:txBody>
                    <a:bodyPr/>
                    <a:lstStyle/>
                    <a:p>
                      <a:pPr algn="ctr">
                        <a:lnSpc>
                          <a:spcPct val="107000"/>
                        </a:lnSpc>
                        <a:spcAft>
                          <a:spcPts val="800"/>
                        </a:spcAft>
                      </a:pPr>
                      <a:r>
                        <a:rPr lang="en-AU" sz="1200" dirty="0">
                          <a:effectLst/>
                        </a:rPr>
                        <a:t>Tasmanian 100% Literacy Alliance: </a:t>
                      </a:r>
                    </a:p>
                    <a:p>
                      <a:pPr algn="ctr">
                        <a:lnSpc>
                          <a:spcPct val="107000"/>
                        </a:lnSpc>
                        <a:spcAft>
                          <a:spcPts val="0"/>
                        </a:spcAft>
                      </a:pPr>
                      <a:r>
                        <a:rPr lang="en-AU" sz="1200" dirty="0">
                          <a:effectLst/>
                        </a:rPr>
                        <a:t>Road Map to a Literate Tasmania</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1813" marR="31813" marT="0" marB="0" anchor="ctr"/>
                </a:tc>
                <a:tc>
                  <a:txBody>
                    <a:bodyPr/>
                    <a:lstStyle/>
                    <a:p>
                      <a:pPr algn="ctr">
                        <a:lnSpc>
                          <a:spcPct val="107000"/>
                        </a:lnSpc>
                        <a:spcAft>
                          <a:spcPts val="800"/>
                        </a:spcAft>
                      </a:pPr>
                      <a:r>
                        <a:rPr lang="en-AU" sz="1200" dirty="0">
                          <a:effectLst/>
                        </a:rPr>
                        <a:t>Tasmanian Government</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1813" marR="31813" marT="0" marB="0" anchor="ctr"/>
                </a:tc>
                <a:tc>
                  <a:txBody>
                    <a:bodyPr/>
                    <a:lstStyle/>
                    <a:p>
                      <a:pPr algn="ctr">
                        <a:lnSpc>
                          <a:spcPct val="107000"/>
                        </a:lnSpc>
                        <a:spcAft>
                          <a:spcPts val="800"/>
                        </a:spcAft>
                      </a:pPr>
                      <a:r>
                        <a:rPr lang="en-AU" sz="1200" dirty="0">
                          <a:effectLst/>
                        </a:rPr>
                        <a:t>Comment</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1813" marR="31813" marT="0" marB="0" anchor="ctr"/>
                </a:tc>
                <a:extLst>
                  <a:ext uri="{0D108BD9-81ED-4DB2-BD59-A6C34878D82A}">
                    <a16:rowId xmlns:a16="http://schemas.microsoft.com/office/drawing/2014/main" val="4079949307"/>
                  </a:ext>
                </a:extLst>
              </a:tr>
              <a:tr h="3443207">
                <a:tc>
                  <a:txBody>
                    <a:bodyPr/>
                    <a:lstStyle/>
                    <a:p>
                      <a:pPr>
                        <a:lnSpc>
                          <a:spcPct val="107000"/>
                        </a:lnSpc>
                        <a:spcAft>
                          <a:spcPts val="800"/>
                        </a:spcAft>
                      </a:pPr>
                      <a:r>
                        <a:rPr lang="en-AU" sz="900" b="0" dirty="0">
                          <a:effectLst/>
                        </a:rPr>
                        <a:t>Develop a strategic, whole-of-government, community-wide framework to achieve a Literate Tasmania, including implementation, ensuring evidence-aligned literacy instruction in Tasmania is </a:t>
                      </a:r>
                      <a:r>
                        <a:rPr lang="en-AU" sz="900" b="1" dirty="0">
                          <a:effectLst/>
                        </a:rPr>
                        <a:t>scale</a:t>
                      </a:r>
                      <a:r>
                        <a:rPr lang="en-AU" sz="900" b="0" dirty="0">
                          <a:effectLst/>
                        </a:rPr>
                        <a:t>d with a </a:t>
                      </a:r>
                      <a:r>
                        <a:rPr lang="en-AU" sz="900" b="1" dirty="0">
                          <a:effectLst/>
                        </a:rPr>
                        <a:t>sense of urgency </a:t>
                      </a:r>
                      <a:r>
                        <a:rPr lang="en-AU" sz="900" b="0" dirty="0">
                          <a:effectLst/>
                        </a:rPr>
                        <a:t>in a comprehensive and systematic way by multiple stakeholders</a:t>
                      </a:r>
                    </a:p>
                    <a:p>
                      <a:pPr>
                        <a:lnSpc>
                          <a:spcPct val="107000"/>
                        </a:lnSpc>
                        <a:spcAft>
                          <a:spcPts val="800"/>
                        </a:spcAft>
                      </a:pPr>
                      <a:r>
                        <a:rPr lang="en-AU" sz="900" b="0" dirty="0">
                          <a:effectLst/>
                        </a:rPr>
                        <a:t>➢ informed by an </a:t>
                      </a:r>
                      <a:r>
                        <a:rPr lang="en-AU" sz="900" b="1" dirty="0">
                          <a:effectLst/>
                        </a:rPr>
                        <a:t>independent, expert </a:t>
                      </a:r>
                      <a:r>
                        <a:rPr lang="en-AU" sz="900" b="0" dirty="0">
                          <a:effectLst/>
                        </a:rPr>
                        <a:t>advisory panel or Ministerial Taskforce to:</a:t>
                      </a:r>
                    </a:p>
                    <a:p>
                      <a:pPr>
                        <a:lnSpc>
                          <a:spcPct val="107000"/>
                        </a:lnSpc>
                        <a:spcAft>
                          <a:spcPts val="800"/>
                        </a:spcAft>
                      </a:pPr>
                      <a:r>
                        <a:rPr lang="en-AU" sz="900" b="0" dirty="0">
                          <a:effectLst/>
                        </a:rPr>
                        <a:t>▪ Undertake </a:t>
                      </a:r>
                      <a:r>
                        <a:rPr lang="en-AU" sz="900" b="1" dirty="0">
                          <a:effectLst/>
                        </a:rPr>
                        <a:t>a peer review </a:t>
                      </a:r>
                      <a:r>
                        <a:rPr lang="en-AU" sz="900" b="0" dirty="0">
                          <a:effectLst/>
                        </a:rPr>
                        <a:t>of existing policies and programs to identify any evidence-to-practice gaps, and programme or skills gaps along with </a:t>
                      </a:r>
                      <a:r>
                        <a:rPr lang="en-AU" sz="900" b="1" dirty="0">
                          <a:effectLst/>
                        </a:rPr>
                        <a:t>opportunities to redirect resources to more effective, impactful strategies</a:t>
                      </a:r>
                    </a:p>
                    <a:p>
                      <a:pPr>
                        <a:lnSpc>
                          <a:spcPct val="107000"/>
                        </a:lnSpc>
                        <a:spcAft>
                          <a:spcPts val="800"/>
                        </a:spcAft>
                      </a:pPr>
                      <a:r>
                        <a:rPr lang="en-AU" sz="900" b="0" dirty="0">
                          <a:effectLst/>
                        </a:rPr>
                        <a:t>▪ Establish short- and medium-term </a:t>
                      </a:r>
                      <a:r>
                        <a:rPr lang="en-AU" sz="900" b="1" dirty="0">
                          <a:effectLst/>
                        </a:rPr>
                        <a:t>measurable targets</a:t>
                      </a:r>
                      <a:r>
                        <a:rPr lang="en-AU" sz="900" b="0" dirty="0">
                          <a:effectLst/>
                        </a:rPr>
                        <a:t>, aligned with the long-term goal for #100PercentLiteracy in Tasmania</a:t>
                      </a:r>
                    </a:p>
                    <a:p>
                      <a:pPr>
                        <a:lnSpc>
                          <a:spcPct val="107000"/>
                        </a:lnSpc>
                        <a:spcAft>
                          <a:spcPts val="800"/>
                        </a:spcAft>
                      </a:pPr>
                      <a:r>
                        <a:rPr lang="en-AU" sz="900" b="0" dirty="0">
                          <a:effectLst/>
                        </a:rPr>
                        <a:t>▪ Map existing organisations and resources to develop an integrated framework for a Literate Tasmania that links and leverages these strategies and resources.</a:t>
                      </a:r>
                      <a:endParaRPr lang="en-AU"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813" marR="31813" marT="0" marB="0"/>
                </a:tc>
                <a:tc>
                  <a:txBody>
                    <a:bodyPr/>
                    <a:lstStyle/>
                    <a:p>
                      <a:pPr>
                        <a:lnSpc>
                          <a:spcPct val="107000"/>
                        </a:lnSpc>
                        <a:spcAft>
                          <a:spcPts val="800"/>
                        </a:spcAft>
                      </a:pPr>
                      <a:r>
                        <a:rPr lang="en-AU" sz="900" dirty="0">
                          <a:effectLst/>
                        </a:rPr>
                        <a:t>Established a Literacy Advisory Panel</a:t>
                      </a:r>
                    </a:p>
                    <a:p>
                      <a:pPr>
                        <a:lnSpc>
                          <a:spcPct val="107000"/>
                        </a:lnSpc>
                        <a:spcAft>
                          <a:spcPts val="800"/>
                        </a:spcAft>
                      </a:pPr>
                      <a:r>
                        <a:rPr lang="en-AU" sz="900" dirty="0">
                          <a:effectLst/>
                        </a:rPr>
                        <a:t>Terms of Reference:</a:t>
                      </a:r>
                    </a:p>
                    <a:p>
                      <a:pPr marL="342900" lvl="0" indent="-342900">
                        <a:lnSpc>
                          <a:spcPct val="107000"/>
                        </a:lnSpc>
                        <a:buFont typeface="Wingdings" panose="05000000000000000000" pitchFamily="2" charset="2"/>
                        <a:buChar char="§"/>
                      </a:pPr>
                      <a:r>
                        <a:rPr lang="en-AU" sz="900" dirty="0">
                          <a:effectLst/>
                        </a:rPr>
                        <a:t>Includes a </a:t>
                      </a:r>
                      <a:r>
                        <a:rPr lang="en-AU" sz="900" b="1" dirty="0">
                          <a:effectLst/>
                        </a:rPr>
                        <a:t>review of the current literacy policies</a:t>
                      </a:r>
                      <a:r>
                        <a:rPr lang="en-AU" sz="900" dirty="0">
                          <a:effectLst/>
                        </a:rPr>
                        <a:t>, </a:t>
                      </a:r>
                      <a:r>
                        <a:rPr lang="en-AU" sz="900" b="1" dirty="0">
                          <a:effectLst/>
                        </a:rPr>
                        <a:t>approaches and supports </a:t>
                      </a:r>
                      <a:r>
                        <a:rPr lang="en-AU" sz="900" dirty="0">
                          <a:effectLst/>
                        </a:rPr>
                        <a:t>in place in Tasmania in the early years, schools and adult learning environments</a:t>
                      </a:r>
                    </a:p>
                    <a:p>
                      <a:pPr marL="342900" lvl="0" indent="-342900">
                        <a:lnSpc>
                          <a:spcPct val="107000"/>
                        </a:lnSpc>
                        <a:buFont typeface="Wingdings" panose="05000000000000000000" pitchFamily="2" charset="2"/>
                        <a:buChar char="§"/>
                      </a:pPr>
                      <a:r>
                        <a:rPr lang="en-AU" sz="900" b="1" dirty="0">
                          <a:effectLst/>
                        </a:rPr>
                        <a:t>Maps</a:t>
                      </a:r>
                      <a:r>
                        <a:rPr lang="en-AU" sz="900" dirty="0">
                          <a:effectLst/>
                        </a:rPr>
                        <a:t> existing effort, including the organisations, plans and activity that currently support the establishment of a Literate Tasmania and identifies any</a:t>
                      </a:r>
                    </a:p>
                    <a:p>
                      <a:pPr marL="342900" lvl="0" indent="-342900">
                        <a:lnSpc>
                          <a:spcPct val="107000"/>
                        </a:lnSpc>
                        <a:buFont typeface="Wingdings" panose="05000000000000000000" pitchFamily="2" charset="2"/>
                        <a:buChar char="§"/>
                      </a:pPr>
                      <a:r>
                        <a:rPr lang="en-AU" sz="900" dirty="0">
                          <a:effectLst/>
                        </a:rPr>
                        <a:t>gaps. These may include </a:t>
                      </a:r>
                      <a:r>
                        <a:rPr lang="en-AU" sz="900" b="1" dirty="0">
                          <a:effectLst/>
                        </a:rPr>
                        <a:t>evidence-to-practice gaps, and/or program, cohort or skills-gaps</a:t>
                      </a:r>
                      <a:r>
                        <a:rPr lang="en-AU" sz="900" dirty="0">
                          <a:effectLst/>
                        </a:rPr>
                        <a:t>.</a:t>
                      </a:r>
                    </a:p>
                    <a:p>
                      <a:pPr marL="342900" lvl="0" indent="-342900">
                        <a:lnSpc>
                          <a:spcPct val="107000"/>
                        </a:lnSpc>
                        <a:buFont typeface="Wingdings" panose="05000000000000000000" pitchFamily="2" charset="2"/>
                        <a:buChar char="§"/>
                      </a:pPr>
                      <a:r>
                        <a:rPr lang="en-AU" sz="900" b="1" dirty="0">
                          <a:effectLst/>
                        </a:rPr>
                        <a:t>Considers the efficacy </a:t>
                      </a:r>
                      <a:r>
                        <a:rPr lang="en-AU" sz="900" dirty="0">
                          <a:effectLst/>
                        </a:rPr>
                        <a:t>of existing literacy measures and targets.</a:t>
                      </a:r>
                    </a:p>
                    <a:p>
                      <a:pPr marL="342900" lvl="0" indent="-342900">
                        <a:lnSpc>
                          <a:spcPct val="107000"/>
                        </a:lnSpc>
                        <a:spcAft>
                          <a:spcPts val="800"/>
                        </a:spcAft>
                        <a:buFont typeface="Wingdings" panose="05000000000000000000" pitchFamily="2" charset="2"/>
                        <a:buChar char="§"/>
                      </a:pPr>
                      <a:r>
                        <a:rPr lang="en-AU" sz="900" b="1" dirty="0">
                          <a:effectLst/>
                        </a:rPr>
                        <a:t>Makes specific and targeted recommendations </a:t>
                      </a:r>
                      <a:r>
                        <a:rPr lang="en-AU" sz="900" dirty="0">
                          <a:effectLst/>
                        </a:rPr>
                        <a:t>to inform and build upon existing literacy approaches and supports in the early years, schools and adult learning environments.</a:t>
                      </a:r>
                      <a:endParaRPr lang="en-AU" sz="9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Font typeface="Wingdings" panose="05000000000000000000" pitchFamily="2" charset="2"/>
                        <a:buNone/>
                      </a:pPr>
                      <a:r>
                        <a:rPr lang="en-AU" sz="900" dirty="0">
                          <a:effectLst/>
                          <a:latin typeface="Calibri" panose="020F0502020204030204" pitchFamily="34" charset="0"/>
                          <a:ea typeface="Calibri" panose="020F0502020204030204" pitchFamily="34" charset="0"/>
                          <a:cs typeface="Times New Roman" panose="02020603050405020304" pitchFamily="18" charset="0"/>
                        </a:rPr>
                        <a:t>Draft framework due in October 2022</a:t>
                      </a:r>
                    </a:p>
                    <a:p>
                      <a:pPr marL="0" lvl="0" indent="0">
                        <a:lnSpc>
                          <a:spcPct val="107000"/>
                        </a:lnSpc>
                        <a:spcAft>
                          <a:spcPts val="800"/>
                        </a:spcAft>
                        <a:buFont typeface="Wingdings" panose="05000000000000000000" pitchFamily="2" charset="2"/>
                        <a:buNone/>
                      </a:pPr>
                      <a:r>
                        <a:rPr lang="en-AU" sz="900" dirty="0">
                          <a:effectLst/>
                          <a:latin typeface="Calibri" panose="020F0502020204030204" pitchFamily="34" charset="0"/>
                          <a:ea typeface="Calibri" panose="020F0502020204030204" pitchFamily="34" charset="0"/>
                          <a:cs typeface="Times New Roman" panose="02020603050405020304" pitchFamily="18" charset="0"/>
                        </a:rPr>
                        <a:t>Final framework due in March 2023</a:t>
                      </a:r>
                    </a:p>
                  </a:txBody>
                  <a:tcPr marL="31813" marR="31813" marT="0" marB="0"/>
                </a:tc>
                <a:tc>
                  <a:txBody>
                    <a:bodyPr/>
                    <a:lstStyle/>
                    <a:p>
                      <a:pPr marL="171450" lvl="0" indent="-171450">
                        <a:lnSpc>
                          <a:spcPct val="107000"/>
                        </a:lnSpc>
                        <a:buFont typeface="Arial" panose="020B0604020202020204" pitchFamily="34" charset="0"/>
                        <a:buChar char="•"/>
                      </a:pPr>
                      <a:r>
                        <a:rPr lang="en-AU" sz="900" dirty="0">
                          <a:effectLst/>
                        </a:rPr>
                        <a:t>The Literacy Advisory Panel has consulted with the community to produce a </a:t>
                      </a:r>
                      <a:r>
                        <a:rPr lang="en-AU" sz="900" b="1" dirty="0">
                          <a:effectLst/>
                        </a:rPr>
                        <a:t>list</a:t>
                      </a:r>
                      <a:r>
                        <a:rPr lang="en-AU" sz="900" dirty="0">
                          <a:effectLst/>
                        </a:rPr>
                        <a:t> of the various initiatives and programs in Tasmania which may be associated with improving literacy outcomes </a:t>
                      </a:r>
                    </a:p>
                    <a:p>
                      <a:pPr marL="171450" lvl="0" indent="-171450">
                        <a:lnSpc>
                          <a:spcPct val="107000"/>
                        </a:lnSpc>
                        <a:spcAft>
                          <a:spcPts val="800"/>
                        </a:spcAft>
                        <a:buFont typeface="Wingdings" panose="05000000000000000000" pitchFamily="2" charset="2"/>
                        <a:buChar char="Ø"/>
                      </a:pPr>
                      <a:r>
                        <a:rPr lang="en-AU" sz="900" dirty="0">
                          <a:effectLst/>
                        </a:rPr>
                        <a:t>These initiatives/programs have </a:t>
                      </a:r>
                      <a:r>
                        <a:rPr lang="en-AU" sz="900" b="1" i="1" dirty="0">
                          <a:effectLst/>
                        </a:rPr>
                        <a:t>not</a:t>
                      </a:r>
                      <a:r>
                        <a:rPr lang="en-AU" sz="900" dirty="0">
                          <a:effectLst/>
                        </a:rPr>
                        <a:t> been </a:t>
                      </a:r>
                      <a:r>
                        <a:rPr lang="en-AU" sz="900" b="1" dirty="0">
                          <a:effectLst/>
                        </a:rPr>
                        <a:t>reviewed or mapped</a:t>
                      </a:r>
                      <a:r>
                        <a:rPr lang="en-AU" sz="900" dirty="0">
                          <a:effectLst/>
                        </a:rPr>
                        <a:t>, nor their efficacy considered, to identify any evidence-to-practice gaps, and/or program, cohort or skills-gaps.</a:t>
                      </a:r>
                    </a:p>
                    <a:p>
                      <a:pPr marL="171450" lvl="0" indent="-171450">
                        <a:lnSpc>
                          <a:spcPct val="107000"/>
                        </a:lnSpc>
                        <a:spcAft>
                          <a:spcPts val="800"/>
                        </a:spcAft>
                        <a:buFont typeface="Arial" panose="020B0604020202020204" pitchFamily="34" charset="0"/>
                        <a:buChar char="•"/>
                      </a:pPr>
                      <a:r>
                        <a:rPr lang="en-AU" sz="900" dirty="0">
                          <a:effectLst/>
                        </a:rPr>
                        <a:t>NSW and SA are advancing their implementation of evidenced-based teaching practices. </a:t>
                      </a:r>
                    </a:p>
                    <a:p>
                      <a:pPr marL="171450" lvl="0" indent="-171450">
                        <a:lnSpc>
                          <a:spcPct val="107000"/>
                        </a:lnSpc>
                        <a:spcAft>
                          <a:spcPts val="800"/>
                        </a:spcAft>
                        <a:buFont typeface="Arial" panose="020B0604020202020204" pitchFamily="34" charset="0"/>
                        <a:buChar char="•"/>
                      </a:pPr>
                      <a:r>
                        <a:rPr lang="en-AU" sz="900" dirty="0">
                          <a:effectLst/>
                        </a:rPr>
                        <a:t>Victoria has announced the Y1 Phonics Check will be mandated from 2023. </a:t>
                      </a:r>
                    </a:p>
                    <a:p>
                      <a:pPr marL="0" lvl="0" indent="0">
                        <a:lnSpc>
                          <a:spcPct val="107000"/>
                        </a:lnSpc>
                        <a:buFont typeface="Wingdings" panose="05000000000000000000" pitchFamily="2" charset="2"/>
                        <a:buNone/>
                      </a:pPr>
                      <a:r>
                        <a:rPr lang="en-AU" sz="900" dirty="0">
                          <a:effectLst/>
                        </a:rPr>
                        <a:t>Yet to be done:</a:t>
                      </a:r>
                    </a:p>
                    <a:p>
                      <a:pPr marL="0" lvl="0" indent="0">
                        <a:lnSpc>
                          <a:spcPct val="107000"/>
                        </a:lnSpc>
                        <a:buFont typeface="Wingdings" panose="05000000000000000000" pitchFamily="2" charset="2"/>
                        <a:buNone/>
                      </a:pPr>
                      <a:endParaRPr lang="en-AU" sz="900" dirty="0">
                        <a:effectLst/>
                      </a:endParaRPr>
                    </a:p>
                    <a:p>
                      <a:pPr marL="0" lvl="0" indent="0">
                        <a:lnSpc>
                          <a:spcPct val="107000"/>
                        </a:lnSpc>
                        <a:buFont typeface="Wingdings" panose="05000000000000000000" pitchFamily="2" charset="2"/>
                        <a:buNone/>
                      </a:pPr>
                      <a:r>
                        <a:rPr lang="en-AU" sz="900" dirty="0">
                          <a:effectLst/>
                        </a:rPr>
                        <a:t>Undertake a </a:t>
                      </a:r>
                      <a:r>
                        <a:rPr lang="en-AU" sz="900" b="1" i="1" dirty="0">
                          <a:effectLst/>
                        </a:rPr>
                        <a:t>peer review </a:t>
                      </a:r>
                      <a:r>
                        <a:rPr lang="en-AU" sz="900" dirty="0">
                          <a:effectLst/>
                        </a:rPr>
                        <a:t>of existing policies and programs to identify any </a:t>
                      </a:r>
                      <a:r>
                        <a:rPr lang="en-AU" sz="900" b="1" dirty="0">
                          <a:effectLst/>
                        </a:rPr>
                        <a:t>evidence to practice gaps, and programme or skills gaps</a:t>
                      </a:r>
                      <a:endParaRPr lang="en-AU" sz="900" dirty="0">
                        <a:effectLst/>
                      </a:endParaRPr>
                    </a:p>
                    <a:p>
                      <a:pPr marL="0" lvl="0" indent="0">
                        <a:lnSpc>
                          <a:spcPct val="107000"/>
                        </a:lnSpc>
                        <a:buFont typeface="Wingdings" panose="05000000000000000000" pitchFamily="2" charset="2"/>
                        <a:buNone/>
                      </a:pPr>
                      <a:r>
                        <a:rPr lang="en-AU" sz="900" dirty="0">
                          <a:effectLst/>
                        </a:rPr>
                        <a:t>- Identify </a:t>
                      </a:r>
                      <a:r>
                        <a:rPr lang="en-AU" sz="900" b="1" i="1" dirty="0">
                          <a:effectLst/>
                        </a:rPr>
                        <a:t>opportunities to redirect resources </a:t>
                      </a:r>
                      <a:r>
                        <a:rPr lang="en-AU" sz="900" dirty="0">
                          <a:effectLst/>
                        </a:rPr>
                        <a:t>to more effective, impactful strategies and initiatives </a:t>
                      </a:r>
                    </a:p>
                    <a:p>
                      <a:pPr marL="0" lvl="0" indent="0">
                        <a:lnSpc>
                          <a:spcPct val="107000"/>
                        </a:lnSpc>
                        <a:spcAft>
                          <a:spcPts val="800"/>
                        </a:spcAft>
                        <a:buFont typeface="Wingdings" panose="05000000000000000000" pitchFamily="2" charset="2"/>
                        <a:buNone/>
                      </a:pPr>
                      <a:r>
                        <a:rPr lang="en-AU" sz="900" dirty="0">
                          <a:effectLst/>
                        </a:rPr>
                        <a:t>- Establish short- and medium-term </a:t>
                      </a:r>
                      <a:r>
                        <a:rPr lang="en-AU" sz="900" b="1" i="1" dirty="0">
                          <a:effectLst/>
                        </a:rPr>
                        <a:t>measurable targets</a:t>
                      </a:r>
                      <a:r>
                        <a:rPr lang="en-AU" sz="900" dirty="0">
                          <a:effectLst/>
                        </a:rPr>
                        <a:t>, aligned with the long-term goal for 100% Literacy in Tasmania</a:t>
                      </a:r>
                      <a:endParaRPr lang="en-A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1813" marR="31813" marT="0" marB="0"/>
                </a:tc>
                <a:extLst>
                  <a:ext uri="{0D108BD9-81ED-4DB2-BD59-A6C34878D82A}">
                    <a16:rowId xmlns:a16="http://schemas.microsoft.com/office/drawing/2014/main" val="197295869"/>
                  </a:ext>
                </a:extLst>
              </a:tr>
              <a:tr h="1007301">
                <a:tc>
                  <a:txBody>
                    <a:bodyPr/>
                    <a:lstStyle/>
                    <a:p>
                      <a:pPr>
                        <a:lnSpc>
                          <a:spcPct val="107000"/>
                        </a:lnSpc>
                        <a:spcAft>
                          <a:spcPts val="800"/>
                        </a:spcAft>
                      </a:pPr>
                      <a:r>
                        <a:rPr lang="en-AU" sz="900" b="0" dirty="0">
                          <a:effectLst/>
                        </a:rPr>
                        <a:t>Adopt and implement as an immediate priority the recommendations of </a:t>
                      </a:r>
                      <a:r>
                        <a:rPr lang="en-AU" sz="900" b="1" dirty="0">
                          <a:effectLst/>
                        </a:rPr>
                        <a:t>the Primary Reading Pledge </a:t>
                      </a:r>
                      <a:r>
                        <a:rPr lang="en-AU" sz="900" b="0" dirty="0">
                          <a:effectLst/>
                        </a:rPr>
                        <a:t>and invest in the resources (human and physical) and capacity building required to achieve the goal of close to zero Tasmanians starting grade 7 at or below the national minimum standard (NMS) for reading by 2031</a:t>
                      </a:r>
                      <a:endParaRPr lang="en-AU"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813" marR="31813" marT="0" marB="0"/>
                </a:tc>
                <a:tc>
                  <a:txBody>
                    <a:bodyPr/>
                    <a:lstStyle/>
                    <a:p>
                      <a:pPr>
                        <a:lnSpc>
                          <a:spcPct val="107000"/>
                        </a:lnSpc>
                        <a:spcAft>
                          <a:spcPts val="800"/>
                        </a:spcAft>
                      </a:pPr>
                      <a:r>
                        <a:rPr lang="en-AU" sz="900" dirty="0">
                          <a:effectLst/>
                        </a:rPr>
                        <a:t>Set a target that all Tasmanian grade 7 students will start the year above the expected standard for reading by no later than 2030</a:t>
                      </a:r>
                    </a:p>
                    <a:p>
                      <a:pPr>
                        <a:lnSpc>
                          <a:spcPct val="107000"/>
                        </a:lnSpc>
                        <a:spcAft>
                          <a:spcPts val="800"/>
                        </a:spcAft>
                      </a:pPr>
                      <a:r>
                        <a:rPr lang="en-AU" sz="900" dirty="0">
                          <a:effectLst/>
                        </a:rPr>
                        <a:t> </a:t>
                      </a:r>
                      <a:endParaRPr lang="en-A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1813" marR="31813" marT="0" marB="0"/>
                </a:tc>
                <a:tc>
                  <a:txBody>
                    <a:bodyPr/>
                    <a:lstStyle/>
                    <a:p>
                      <a:pPr>
                        <a:lnSpc>
                          <a:spcPct val="107000"/>
                        </a:lnSpc>
                        <a:spcAft>
                          <a:spcPts val="800"/>
                        </a:spcAft>
                      </a:pPr>
                      <a:r>
                        <a:rPr lang="en-AU" sz="900" b="1" dirty="0">
                          <a:effectLst/>
                        </a:rPr>
                        <a:t>Recommendation: Sign the Primary Reading Pledge</a:t>
                      </a:r>
                    </a:p>
                    <a:p>
                      <a:pPr marL="342900" lvl="0" indent="-342900">
                        <a:lnSpc>
                          <a:spcPct val="107000"/>
                        </a:lnSpc>
                        <a:buFont typeface="Wingdings" panose="05000000000000000000" pitchFamily="2" charset="2"/>
                        <a:buChar char="§"/>
                      </a:pPr>
                      <a:r>
                        <a:rPr lang="en-AU" sz="900" dirty="0">
                          <a:effectLst/>
                        </a:rPr>
                        <a:t>Be the first state or territory to sign the Pledge</a:t>
                      </a:r>
                    </a:p>
                    <a:p>
                      <a:pPr marL="342900" lvl="0" indent="-342900">
                        <a:lnSpc>
                          <a:spcPct val="107000"/>
                        </a:lnSpc>
                        <a:buFont typeface="Wingdings" panose="05000000000000000000" pitchFamily="2" charset="2"/>
                        <a:buChar char="§"/>
                      </a:pPr>
                      <a:r>
                        <a:rPr lang="en-AU" sz="900" dirty="0">
                          <a:effectLst/>
                        </a:rPr>
                        <a:t>Create a point of distinction/differential/edge </a:t>
                      </a:r>
                    </a:p>
                    <a:p>
                      <a:pPr marL="342900" lvl="0" indent="-342900">
                        <a:lnSpc>
                          <a:spcPct val="107000"/>
                        </a:lnSpc>
                        <a:spcAft>
                          <a:spcPts val="800"/>
                        </a:spcAft>
                        <a:buFont typeface="Wingdings" panose="05000000000000000000" pitchFamily="2" charset="2"/>
                        <a:buChar char="§"/>
                      </a:pPr>
                      <a:r>
                        <a:rPr lang="en-AU" sz="900" dirty="0">
                          <a:effectLst/>
                        </a:rPr>
                        <a:t>Leverage the media and public interest to attract Science of Learning/Reading educators and support professionals to move to Tasmania</a:t>
                      </a:r>
                      <a:endParaRPr lang="en-A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1813" marR="31813" marT="0" marB="0"/>
                </a:tc>
                <a:extLst>
                  <a:ext uri="{0D108BD9-81ED-4DB2-BD59-A6C34878D82A}">
                    <a16:rowId xmlns:a16="http://schemas.microsoft.com/office/drawing/2014/main" val="2174501767"/>
                  </a:ext>
                </a:extLst>
              </a:tr>
            </a:tbl>
          </a:graphicData>
        </a:graphic>
      </p:graphicFrame>
    </p:spTree>
    <p:extLst>
      <p:ext uri="{BB962C8B-B14F-4D97-AF65-F5344CB8AC3E}">
        <p14:creationId xmlns:p14="http://schemas.microsoft.com/office/powerpoint/2010/main" val="35229349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DFB7F32-07B0-01A7-E621-90B7E168084C}"/>
              </a:ext>
            </a:extLst>
          </p:cNvPr>
          <p:cNvSpPr>
            <a:spLocks noGrp="1"/>
          </p:cNvSpPr>
          <p:nvPr>
            <p:ph type="title"/>
          </p:nvPr>
        </p:nvSpPr>
        <p:spPr/>
        <p:txBody>
          <a:bodyPr>
            <a:normAutofit fontScale="90000"/>
          </a:bodyPr>
          <a:lstStyle/>
          <a:p>
            <a:r>
              <a:rPr lang="en-AU" dirty="0"/>
              <a:t>Why wouldn’t we do everything we possibly could to ensure a Literate Tasmania?</a:t>
            </a:r>
          </a:p>
        </p:txBody>
      </p:sp>
      <p:sp>
        <p:nvSpPr>
          <p:cNvPr id="3" name="Content Placeholder 2">
            <a:extLst>
              <a:ext uri="{FF2B5EF4-FFF2-40B4-BE49-F238E27FC236}">
                <a16:creationId xmlns:a16="http://schemas.microsoft.com/office/drawing/2014/main" id="{DD8B268F-6755-EFBB-7F09-EE941731BFB4}"/>
              </a:ext>
            </a:extLst>
          </p:cNvPr>
          <p:cNvSpPr>
            <a:spLocks noGrp="1"/>
          </p:cNvSpPr>
          <p:nvPr>
            <p:ph sz="half" idx="1"/>
          </p:nvPr>
        </p:nvSpPr>
        <p:spPr/>
        <p:txBody>
          <a:bodyPr anchor="ctr">
            <a:normAutofit fontScale="70000" lnSpcReduction="20000"/>
          </a:bodyPr>
          <a:lstStyle/>
          <a:p>
            <a:pPr marL="0" indent="0">
              <a:buNone/>
            </a:pPr>
            <a:r>
              <a:rPr lang="en-AU" dirty="0"/>
              <a:t>The Government has:</a:t>
            </a:r>
          </a:p>
          <a:p>
            <a:pPr>
              <a:buFont typeface="Arial" panose="020B0604020202020204" pitchFamily="34" charset="0"/>
              <a:buChar char="•"/>
            </a:pPr>
            <a:r>
              <a:rPr lang="en-AU" dirty="0"/>
              <a:t> an aspiration for 100% ‘functional’ literacy</a:t>
            </a:r>
          </a:p>
          <a:p>
            <a:pPr>
              <a:buFont typeface="Arial" panose="020B0604020202020204" pitchFamily="34" charset="0"/>
              <a:buChar char="•"/>
            </a:pPr>
            <a:r>
              <a:rPr lang="en-AU" dirty="0"/>
              <a:t> set a target within a timeframe </a:t>
            </a:r>
          </a:p>
          <a:p>
            <a:endParaRPr lang="en-AU" dirty="0"/>
          </a:p>
          <a:p>
            <a:pPr marL="0" indent="0">
              <a:buNone/>
            </a:pPr>
            <a:r>
              <a:rPr lang="en-AU" dirty="0"/>
              <a:t>How do we do it?</a:t>
            </a:r>
          </a:p>
          <a:p>
            <a:pPr>
              <a:buFont typeface="Wingdings" panose="05000000000000000000" pitchFamily="2" charset="2"/>
              <a:buChar char="§"/>
            </a:pPr>
            <a:r>
              <a:rPr lang="en-AU" dirty="0"/>
              <a:t> Road Map to a Literate Tasmania </a:t>
            </a:r>
          </a:p>
          <a:p>
            <a:pPr>
              <a:buFont typeface="Wingdings" panose="05000000000000000000" pitchFamily="2" charset="2"/>
              <a:buChar char="§"/>
            </a:pPr>
            <a:r>
              <a:rPr lang="en-AU" dirty="0"/>
              <a:t> Primary Reading Pledge </a:t>
            </a:r>
          </a:p>
          <a:p>
            <a:endParaRPr lang="en-AU" dirty="0"/>
          </a:p>
        </p:txBody>
      </p:sp>
      <p:sp>
        <p:nvSpPr>
          <p:cNvPr id="6" name="Content Placeholder 5">
            <a:extLst>
              <a:ext uri="{FF2B5EF4-FFF2-40B4-BE49-F238E27FC236}">
                <a16:creationId xmlns:a16="http://schemas.microsoft.com/office/drawing/2014/main" id="{E5502929-A501-50CC-A1F8-F408BB03F0C8}"/>
              </a:ext>
            </a:extLst>
          </p:cNvPr>
          <p:cNvSpPr>
            <a:spLocks noGrp="1"/>
          </p:cNvSpPr>
          <p:nvPr>
            <p:ph sz="half" idx="2"/>
          </p:nvPr>
        </p:nvSpPr>
        <p:spPr>
          <a:xfrm>
            <a:off x="4663440" y="1384300"/>
            <a:ext cx="3703320" cy="3359150"/>
          </a:xfrm>
        </p:spPr>
        <p:txBody>
          <a:bodyPr>
            <a:normAutofit fontScale="70000" lnSpcReduction="20000"/>
          </a:bodyPr>
          <a:lstStyle/>
          <a:p>
            <a:pPr marL="152400"/>
            <a:r>
              <a:rPr lang="en-AU" sz="1400" dirty="0"/>
              <a:t>Invest in a </a:t>
            </a:r>
            <a:r>
              <a:rPr lang="en-AU" sz="1400" b="1" dirty="0"/>
              <a:t>system-wide primary school improvement approach</a:t>
            </a:r>
            <a:r>
              <a:rPr lang="en-AU" sz="1400" dirty="0"/>
              <a:t> which provides a structured, evidence-based, guided and supported pathway to success.</a:t>
            </a:r>
          </a:p>
          <a:p>
            <a:pPr marL="152400"/>
            <a:r>
              <a:rPr lang="en-AU" sz="1400" i="1" dirty="0"/>
              <a:t>You need to get it right in </a:t>
            </a:r>
            <a:r>
              <a:rPr lang="en-AU" sz="1400" b="1" i="1" dirty="0"/>
              <a:t>Primary School </a:t>
            </a:r>
            <a:r>
              <a:rPr lang="en-AU" sz="1400" i="1" dirty="0"/>
              <a:t>to improve educational attainment at year 12 and achieve life-long functional literacy. </a:t>
            </a:r>
          </a:p>
          <a:p>
            <a:pPr marL="152400"/>
            <a:r>
              <a:rPr lang="en-AU" sz="1400" dirty="0"/>
              <a:t>Two stage, but concurrent, approach*:</a:t>
            </a:r>
          </a:p>
          <a:p>
            <a:pPr marL="152400"/>
            <a:r>
              <a:rPr lang="en-AU" sz="1400" b="1" dirty="0"/>
              <a:t>Immediate term: </a:t>
            </a:r>
            <a:r>
              <a:rPr lang="en-AU" sz="1400" dirty="0"/>
              <a:t>invest heavily and intensively over four years in a co-designed system-wide solution to up/reskill all leaders, quality teaching coaches and primary school teachers and support staff in </a:t>
            </a:r>
            <a:r>
              <a:rPr lang="en-AU" sz="1400" b="1" dirty="0"/>
              <a:t>structured literacy practices </a:t>
            </a:r>
            <a:r>
              <a:rPr lang="en-AU" sz="1400" dirty="0"/>
              <a:t>including providing a low variance curriculum, pedagogy, resources and assessment processes. </a:t>
            </a:r>
          </a:p>
          <a:p>
            <a:pPr marL="371856" lvl="1"/>
            <a:r>
              <a:rPr lang="en-AU" sz="1250" dirty="0"/>
              <a:t>e.g. South Australian Literacy Guarantee, Catalyst at Canberra Goulburn Catholic Education, </a:t>
            </a:r>
            <a:r>
              <a:rPr lang="en-AU" sz="1250" dirty="0" err="1"/>
              <a:t>EdVance</a:t>
            </a:r>
            <a:r>
              <a:rPr lang="en-AU" sz="1250" dirty="0"/>
              <a:t>, </a:t>
            </a:r>
            <a:r>
              <a:rPr lang="en-AU" sz="1250" dirty="0" err="1"/>
              <a:t>CogLearn</a:t>
            </a:r>
            <a:r>
              <a:rPr lang="en-AU" sz="1250" dirty="0"/>
              <a:t>, </a:t>
            </a:r>
            <a:r>
              <a:rPr lang="en-AU" sz="1250" dirty="0" err="1"/>
              <a:t>TeachWell</a:t>
            </a:r>
            <a:r>
              <a:rPr lang="en-AU" sz="1250" dirty="0"/>
              <a:t>, SOLAR Lab at Latrobe University, Edith Cowan University </a:t>
            </a:r>
          </a:p>
          <a:p>
            <a:pPr marL="152400"/>
            <a:r>
              <a:rPr lang="en-AU" sz="1400" b="1" dirty="0"/>
              <a:t>Short term: </a:t>
            </a:r>
            <a:r>
              <a:rPr lang="en-AU" sz="1400" dirty="0"/>
              <a:t>build the capacity and capability of the internal system over 4 years and better integrate and optimise the value of allied health professionals (i.e. exit strategy from the immediate term phase)</a:t>
            </a:r>
          </a:p>
          <a:p>
            <a:pPr marL="152400"/>
            <a:r>
              <a:rPr lang="en-AU" sz="1600" b="1" dirty="0">
                <a:latin typeface="+mn-lt"/>
                <a:ea typeface="Proxima Nova"/>
                <a:cs typeface="Proxima Nova"/>
                <a:sym typeface="Proxima Nova"/>
              </a:rPr>
              <a:t>*</a:t>
            </a:r>
            <a:r>
              <a:rPr lang="en-AU" sz="1600" b="1" i="1" dirty="0">
                <a:latin typeface="+mn-lt"/>
                <a:ea typeface="Proxima Nova"/>
                <a:cs typeface="Proxima Nova"/>
                <a:sym typeface="Proxima Nova"/>
              </a:rPr>
              <a:t>In this time, ensure that the Initial Teacher Education (ITE) course at the University is evidence-informed and provides pre-service teachers with the knowledge and skills for effective classroom implementation of structured literacy instruction </a:t>
            </a:r>
            <a:endParaRPr lang="en-AU" i="1" dirty="0"/>
          </a:p>
        </p:txBody>
      </p:sp>
    </p:spTree>
    <p:extLst>
      <p:ext uri="{BB962C8B-B14F-4D97-AF65-F5344CB8AC3E}">
        <p14:creationId xmlns:p14="http://schemas.microsoft.com/office/powerpoint/2010/main" val="1319600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485703-B996-85AB-5C7D-BCCF13792624}"/>
              </a:ext>
            </a:extLst>
          </p:cNvPr>
          <p:cNvSpPr>
            <a:spLocks noGrp="1"/>
          </p:cNvSpPr>
          <p:nvPr>
            <p:ph type="title"/>
          </p:nvPr>
        </p:nvSpPr>
        <p:spPr/>
        <p:txBody>
          <a:bodyPr/>
          <a:lstStyle/>
          <a:p>
            <a:r>
              <a:rPr lang="en-AU" dirty="0"/>
              <a:t>Overview </a:t>
            </a:r>
          </a:p>
        </p:txBody>
      </p:sp>
      <p:sp>
        <p:nvSpPr>
          <p:cNvPr id="5" name="Content Placeholder 4">
            <a:extLst>
              <a:ext uri="{FF2B5EF4-FFF2-40B4-BE49-F238E27FC236}">
                <a16:creationId xmlns:a16="http://schemas.microsoft.com/office/drawing/2014/main" id="{E35939F6-46F7-D9AB-C38B-EA9CD45E063B}"/>
              </a:ext>
            </a:extLst>
          </p:cNvPr>
          <p:cNvSpPr>
            <a:spLocks noGrp="1"/>
          </p:cNvSpPr>
          <p:nvPr>
            <p:ph idx="1"/>
          </p:nvPr>
        </p:nvSpPr>
        <p:spPr>
          <a:xfrm>
            <a:off x="3600450" y="548639"/>
            <a:ext cx="4869180" cy="4344830"/>
          </a:xfrm>
        </p:spPr>
        <p:txBody>
          <a:bodyPr>
            <a:normAutofit fontScale="92500" lnSpcReduction="10000"/>
          </a:bodyPr>
          <a:lstStyle/>
          <a:p>
            <a:pPr marL="0" indent="0">
              <a:buNone/>
            </a:pPr>
            <a:r>
              <a:rPr lang="en-AU" dirty="0"/>
              <a:t>Tasmanian 100% Literacy Alliance</a:t>
            </a:r>
          </a:p>
          <a:p>
            <a:pPr lvl="1">
              <a:buFont typeface="Wingdings" panose="05000000000000000000" pitchFamily="2" charset="2"/>
              <a:buChar char="Ø"/>
            </a:pPr>
            <a:r>
              <a:rPr lang="en-AU" dirty="0"/>
              <a:t>Road Map to a Literate Tasmania – February 2021</a:t>
            </a:r>
          </a:p>
          <a:p>
            <a:pPr lvl="1">
              <a:buFont typeface="Wingdings" panose="05000000000000000000" pitchFamily="2" charset="2"/>
              <a:buChar char="Ø"/>
            </a:pPr>
            <a:r>
              <a:rPr lang="en-AU" dirty="0"/>
              <a:t>Community-wide approach across the life stages</a:t>
            </a:r>
          </a:p>
          <a:p>
            <a:pPr lvl="1">
              <a:buFont typeface="Wingdings" panose="05000000000000000000" pitchFamily="2" charset="2"/>
              <a:buChar char="Ø"/>
            </a:pPr>
            <a:r>
              <a:rPr lang="en-AU" dirty="0"/>
              <a:t>Submissions to inquiries and consultation processes </a:t>
            </a:r>
          </a:p>
          <a:p>
            <a:pPr marL="0" indent="0">
              <a:buNone/>
            </a:pPr>
            <a:r>
              <a:rPr lang="en-AU" dirty="0"/>
              <a:t>Government response </a:t>
            </a:r>
          </a:p>
          <a:p>
            <a:pPr lvl="1">
              <a:buFont typeface="Wingdings" panose="05000000000000000000" pitchFamily="2" charset="2"/>
              <a:buChar char="Ø"/>
            </a:pPr>
            <a:r>
              <a:rPr lang="en-AU" dirty="0"/>
              <a:t>Target that all year 7 students start high school above the expected level for reading by no later than 2030</a:t>
            </a:r>
          </a:p>
          <a:p>
            <a:pPr lvl="1">
              <a:buFont typeface="Wingdings" panose="05000000000000000000" pitchFamily="2" charset="2"/>
              <a:buChar char="Ø"/>
            </a:pPr>
            <a:r>
              <a:rPr lang="en-AU" dirty="0"/>
              <a:t> establishment of the Literacy Advisory Panel </a:t>
            </a:r>
          </a:p>
          <a:p>
            <a:pPr marL="0" indent="0">
              <a:buNone/>
            </a:pPr>
            <a:r>
              <a:rPr lang="en-AU" dirty="0"/>
              <a:t>10 year plan </a:t>
            </a:r>
          </a:p>
          <a:p>
            <a:pPr lvl="1">
              <a:buFont typeface="Wingdings" panose="05000000000000000000" pitchFamily="2" charset="2"/>
              <a:buChar char="Ø"/>
            </a:pPr>
            <a:r>
              <a:rPr lang="en-AU" dirty="0"/>
              <a:t>Structured Literacy</a:t>
            </a:r>
          </a:p>
          <a:p>
            <a:pPr lvl="1">
              <a:buFont typeface="Wingdings" panose="05000000000000000000" pitchFamily="2" charset="2"/>
              <a:buChar char="Ø"/>
            </a:pPr>
            <a:r>
              <a:rPr lang="en-AU" dirty="0"/>
              <a:t>Tiered approach </a:t>
            </a:r>
          </a:p>
          <a:p>
            <a:pPr lvl="1">
              <a:buFont typeface="Wingdings" panose="05000000000000000000" pitchFamily="2" charset="2"/>
              <a:buChar char="Ø"/>
            </a:pPr>
            <a:r>
              <a:rPr lang="en-AU" dirty="0"/>
              <a:t>Scale and consistency </a:t>
            </a:r>
          </a:p>
          <a:p>
            <a:pPr lvl="1">
              <a:buFont typeface="Wingdings" panose="05000000000000000000" pitchFamily="2" charset="2"/>
              <a:buChar char="Ø"/>
            </a:pPr>
            <a:r>
              <a:rPr lang="en-AU" dirty="0"/>
              <a:t>Prior performance </a:t>
            </a:r>
          </a:p>
          <a:p>
            <a:pPr marL="0" indent="0">
              <a:buNone/>
            </a:pPr>
            <a:r>
              <a:rPr lang="en-AU" dirty="0"/>
              <a:t>Literacy Advisory Panel</a:t>
            </a:r>
          </a:p>
          <a:p>
            <a:pPr>
              <a:buFont typeface="Wingdings" panose="05000000000000000000" pitchFamily="2" charset="2"/>
              <a:buChar char="Ø"/>
            </a:pPr>
            <a:r>
              <a:rPr lang="en-AU" dirty="0"/>
              <a:t> Terms of Reference </a:t>
            </a:r>
          </a:p>
          <a:p>
            <a:pPr marL="0" indent="0">
              <a:buNone/>
            </a:pPr>
            <a:r>
              <a:rPr lang="en-AU" dirty="0"/>
              <a:t>Education sector workforce</a:t>
            </a:r>
          </a:p>
          <a:p>
            <a:pPr lvl="1">
              <a:buFont typeface="Wingdings" panose="05000000000000000000" pitchFamily="2" charset="2"/>
              <a:buChar char="Ø"/>
            </a:pPr>
            <a:r>
              <a:rPr lang="en-AU" dirty="0"/>
              <a:t>ITE, attraction and retention challenges, ageing workforce, skill shortages, population growth </a:t>
            </a:r>
          </a:p>
          <a:p>
            <a:pPr lvl="1">
              <a:buFont typeface="Wingdings" panose="05000000000000000000" pitchFamily="2" charset="2"/>
              <a:buChar char="Ø"/>
            </a:pPr>
            <a:endParaRPr lang="en-AU" dirty="0"/>
          </a:p>
        </p:txBody>
      </p:sp>
      <p:sp>
        <p:nvSpPr>
          <p:cNvPr id="6" name="Text Placeholder 5">
            <a:extLst>
              <a:ext uri="{FF2B5EF4-FFF2-40B4-BE49-F238E27FC236}">
                <a16:creationId xmlns:a16="http://schemas.microsoft.com/office/drawing/2014/main" id="{3619B027-5769-4DFE-5B3E-4AD5FDAE7CB5}"/>
              </a:ext>
            </a:extLst>
          </p:cNvPr>
          <p:cNvSpPr>
            <a:spLocks noGrp="1"/>
          </p:cNvSpPr>
          <p:nvPr>
            <p:ph type="body" sz="half" idx="2"/>
          </p:nvPr>
        </p:nvSpPr>
        <p:spPr/>
        <p:txBody>
          <a:bodyPr/>
          <a:lstStyle/>
          <a:p>
            <a:endParaRPr lang="en-AU"/>
          </a:p>
        </p:txBody>
      </p:sp>
    </p:spTree>
    <p:extLst>
      <p:ext uri="{BB962C8B-B14F-4D97-AF65-F5344CB8AC3E}">
        <p14:creationId xmlns:p14="http://schemas.microsoft.com/office/powerpoint/2010/main" val="1444814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28EAE-577C-9A0D-1FF2-5D78CB70B0B5}"/>
              </a:ext>
            </a:extLst>
          </p:cNvPr>
          <p:cNvSpPr>
            <a:spLocks noGrp="1"/>
          </p:cNvSpPr>
          <p:nvPr>
            <p:ph type="title"/>
          </p:nvPr>
        </p:nvSpPr>
        <p:spPr/>
        <p:txBody>
          <a:bodyPr/>
          <a:lstStyle/>
          <a:p>
            <a:r>
              <a:rPr lang="en-AU" dirty="0"/>
              <a:t>Tasmanian 100% Literacy Alliance</a:t>
            </a:r>
          </a:p>
        </p:txBody>
      </p:sp>
      <p:sp>
        <p:nvSpPr>
          <p:cNvPr id="3" name="Content Placeholder 2">
            <a:extLst>
              <a:ext uri="{FF2B5EF4-FFF2-40B4-BE49-F238E27FC236}">
                <a16:creationId xmlns:a16="http://schemas.microsoft.com/office/drawing/2014/main" id="{C66B4F2F-78C7-5DE8-FD3B-F90B7E1BFFC8}"/>
              </a:ext>
            </a:extLst>
          </p:cNvPr>
          <p:cNvSpPr>
            <a:spLocks noGrp="1"/>
          </p:cNvSpPr>
          <p:nvPr>
            <p:ph idx="1"/>
          </p:nvPr>
        </p:nvSpPr>
        <p:spPr>
          <a:xfrm>
            <a:off x="3600450" y="361507"/>
            <a:ext cx="4969392" cy="4667693"/>
          </a:xfrm>
        </p:spPr>
        <p:txBody>
          <a:bodyPr>
            <a:normAutofit fontScale="77500" lnSpcReduction="20000"/>
          </a:bodyPr>
          <a:lstStyle/>
          <a:p>
            <a:r>
              <a:rPr lang="en-AU" dirty="0"/>
              <a:t>Three recommendations:</a:t>
            </a:r>
          </a:p>
          <a:p>
            <a:r>
              <a:rPr lang="en-AU" dirty="0"/>
              <a:t>1) Develop a </a:t>
            </a:r>
            <a:r>
              <a:rPr lang="en-AU" b="1" dirty="0"/>
              <a:t>strategic, whole-of-government, community-wide framework</a:t>
            </a:r>
            <a:r>
              <a:rPr lang="en-AU" dirty="0"/>
              <a:t> to achieve a Literate Tasmania, including implementation, ensuring evidence-aligned literacy instruction in Tasmania </a:t>
            </a:r>
            <a:r>
              <a:rPr lang="en-AU" b="1" dirty="0"/>
              <a:t>is scaled with a sense of urgency </a:t>
            </a:r>
            <a:r>
              <a:rPr lang="en-AU" dirty="0"/>
              <a:t>in a </a:t>
            </a:r>
            <a:r>
              <a:rPr lang="en-AU" b="1" dirty="0"/>
              <a:t>comprehensive and systematic way by multiple stakeholders.</a:t>
            </a:r>
          </a:p>
          <a:p>
            <a:r>
              <a:rPr lang="en-AU" dirty="0"/>
              <a:t>This should be informed by an </a:t>
            </a:r>
            <a:r>
              <a:rPr lang="en-AU" b="1" dirty="0"/>
              <a:t>independent, expert advisory panel or Ministerial Taskforce</a:t>
            </a:r>
            <a:r>
              <a:rPr lang="en-AU" dirty="0"/>
              <a:t> (including whole-of-government, community wide stakeholders and leading experts from Tasmania and other jurisdictions) to:</a:t>
            </a:r>
          </a:p>
          <a:p>
            <a:pPr lvl="1"/>
            <a:r>
              <a:rPr lang="en-AU" sz="1500" dirty="0"/>
              <a:t> Undertake a </a:t>
            </a:r>
            <a:r>
              <a:rPr lang="en-AU" sz="1500" b="1" dirty="0"/>
              <a:t>peer review of existing policies and programs </a:t>
            </a:r>
            <a:r>
              <a:rPr lang="en-AU" sz="1500" dirty="0"/>
              <a:t>to identify any evidence of practice gaps, and programme or skills gaps along with opportunities to redirect resources to more effective, impactful strategies; </a:t>
            </a:r>
          </a:p>
          <a:p>
            <a:pPr lvl="2"/>
            <a:r>
              <a:rPr lang="en-AU" sz="1500" dirty="0"/>
              <a:t>Establish short- and medium-term </a:t>
            </a:r>
            <a:r>
              <a:rPr lang="en-AU" sz="1500" b="1" dirty="0"/>
              <a:t>measurable targets</a:t>
            </a:r>
            <a:r>
              <a:rPr lang="en-AU" sz="1500" dirty="0"/>
              <a:t>, aligned with the long-term goal for #100PercentLiteracy in Tasmania; and </a:t>
            </a:r>
          </a:p>
          <a:p>
            <a:pPr lvl="2"/>
            <a:r>
              <a:rPr lang="en-AU" sz="1500" dirty="0"/>
              <a:t>Map existing organisations and resources to </a:t>
            </a:r>
            <a:r>
              <a:rPr lang="en-AU" sz="1500" b="1" dirty="0"/>
              <a:t>develop an integrated framework for a Literate Tasmania </a:t>
            </a:r>
            <a:r>
              <a:rPr lang="en-AU" sz="1500" dirty="0"/>
              <a:t>that links and leverages these strategies and resources.</a:t>
            </a:r>
          </a:p>
          <a:p>
            <a:r>
              <a:rPr lang="en-AU" dirty="0"/>
              <a:t> 2) Adopt and implement as an immediate priority the recommendations of the </a:t>
            </a:r>
            <a:r>
              <a:rPr lang="en-AU" b="1" dirty="0"/>
              <a:t>Primary Reading Pledge </a:t>
            </a:r>
            <a:r>
              <a:rPr lang="en-AU" dirty="0"/>
              <a:t>and invest in the resources (human and physical) and capacity building required to achieve the goal of close to zero Tasmanians starting grade 7 at or below the national minimum standard (NMS) for reading by </a:t>
            </a:r>
            <a:r>
              <a:rPr lang="en-AU" b="1" dirty="0"/>
              <a:t>2031</a:t>
            </a:r>
            <a:endParaRPr lang="en-AU" dirty="0"/>
          </a:p>
          <a:p>
            <a:r>
              <a:rPr lang="en-AU" dirty="0"/>
              <a:t>3) </a:t>
            </a:r>
            <a:r>
              <a:rPr lang="en-AU" b="1" dirty="0"/>
              <a:t>Proactively support literacy improvement throughout the wider community</a:t>
            </a:r>
            <a:r>
              <a:rPr lang="en-AU" dirty="0"/>
              <a:t>, including in the early years (pre-school), secondary schooling, adult education, the justice system, and among other vulnerable Tasmanians, </a:t>
            </a:r>
            <a:r>
              <a:rPr lang="en-AU" b="1" dirty="0"/>
              <a:t>integrated into the plan for a Literate Tasmania</a:t>
            </a:r>
            <a:r>
              <a:rPr lang="en-AU" dirty="0"/>
              <a:t>. This is in addition to strategies that target primary-school-aged children, because #100PercentLiteracy is wider than schools alone. </a:t>
            </a:r>
          </a:p>
          <a:p>
            <a:endParaRPr lang="en-AU" dirty="0"/>
          </a:p>
        </p:txBody>
      </p:sp>
      <p:sp>
        <p:nvSpPr>
          <p:cNvPr id="4" name="Text Placeholder 3">
            <a:extLst>
              <a:ext uri="{FF2B5EF4-FFF2-40B4-BE49-F238E27FC236}">
                <a16:creationId xmlns:a16="http://schemas.microsoft.com/office/drawing/2014/main" id="{FB89230D-543D-8466-258B-F59AC73980B5}"/>
              </a:ext>
            </a:extLst>
          </p:cNvPr>
          <p:cNvSpPr>
            <a:spLocks noGrp="1"/>
          </p:cNvSpPr>
          <p:nvPr>
            <p:ph type="body" sz="half" idx="2"/>
          </p:nvPr>
        </p:nvSpPr>
        <p:spPr/>
        <p:txBody>
          <a:bodyPr>
            <a:normAutofit fontScale="92500" lnSpcReduction="20000"/>
          </a:bodyPr>
          <a:lstStyle/>
          <a:p>
            <a:r>
              <a:rPr lang="en-AU" dirty="0"/>
              <a:t>Road Map to a Literate Tasmania – February 2021</a:t>
            </a:r>
          </a:p>
          <a:p>
            <a:r>
              <a:rPr lang="en-AU" dirty="0"/>
              <a:t>Submissions:</a:t>
            </a:r>
          </a:p>
          <a:p>
            <a:r>
              <a:rPr lang="en-AU" dirty="0"/>
              <a:t>The Federal Government Inquiry into Adult Literacy </a:t>
            </a:r>
          </a:p>
          <a:p>
            <a:r>
              <a:rPr lang="en-AU" dirty="0"/>
              <a:t>Child and Youth Well-being Strategy </a:t>
            </a:r>
          </a:p>
          <a:p>
            <a:r>
              <a:rPr lang="en-AU" dirty="0"/>
              <a:t>The Community Consultation phase of the Literacy Advisory Panel</a:t>
            </a:r>
          </a:p>
          <a:p>
            <a:r>
              <a:rPr lang="en-AU" dirty="0"/>
              <a:t>The PAC Inquiry into the Tasmanian Government's continuing response to COVID-19</a:t>
            </a:r>
          </a:p>
          <a:p>
            <a:endParaRPr lang="en-AU" dirty="0"/>
          </a:p>
          <a:p>
            <a:r>
              <a:rPr lang="en-AU" dirty="0">
                <a:hlinkClick r:id="rId2"/>
              </a:rPr>
              <a:t>www.tasmanianliteracyalliance.org</a:t>
            </a:r>
            <a:r>
              <a:rPr lang="en-AU" dirty="0"/>
              <a:t> </a:t>
            </a:r>
          </a:p>
        </p:txBody>
      </p:sp>
    </p:spTree>
    <p:extLst>
      <p:ext uri="{BB962C8B-B14F-4D97-AF65-F5344CB8AC3E}">
        <p14:creationId xmlns:p14="http://schemas.microsoft.com/office/powerpoint/2010/main" val="3040626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60842-E95A-B3C6-1EA9-E8F2712E144D}"/>
              </a:ext>
            </a:extLst>
          </p:cNvPr>
          <p:cNvSpPr>
            <a:spLocks noGrp="1"/>
          </p:cNvSpPr>
          <p:nvPr>
            <p:ph type="title"/>
          </p:nvPr>
        </p:nvSpPr>
        <p:spPr/>
        <p:txBody>
          <a:bodyPr/>
          <a:lstStyle/>
          <a:p>
            <a:r>
              <a:rPr lang="en-AU" dirty="0"/>
              <a:t>10 year plan </a:t>
            </a:r>
          </a:p>
        </p:txBody>
      </p:sp>
      <p:sp>
        <p:nvSpPr>
          <p:cNvPr id="3" name="Content Placeholder 2">
            <a:extLst>
              <a:ext uri="{FF2B5EF4-FFF2-40B4-BE49-F238E27FC236}">
                <a16:creationId xmlns:a16="http://schemas.microsoft.com/office/drawing/2014/main" id="{C303F680-F1C5-1F9A-AA23-8A0297CA2D85}"/>
              </a:ext>
            </a:extLst>
          </p:cNvPr>
          <p:cNvSpPr>
            <a:spLocks noGrp="1"/>
          </p:cNvSpPr>
          <p:nvPr>
            <p:ph idx="1"/>
          </p:nvPr>
        </p:nvSpPr>
        <p:spPr>
          <a:xfrm>
            <a:off x="3600450" y="385763"/>
            <a:ext cx="4869180" cy="4106227"/>
          </a:xfrm>
        </p:spPr>
        <p:txBody>
          <a:bodyPr/>
          <a:lstStyle/>
          <a:p>
            <a:r>
              <a:rPr lang="en-AU" sz="1400" dirty="0"/>
              <a:t>Underpinned by four key factors:</a:t>
            </a:r>
          </a:p>
          <a:p>
            <a:pPr marL="342900" indent="-342900">
              <a:buFont typeface="+mj-lt"/>
              <a:buAutoNum type="arabicPeriod"/>
            </a:pPr>
            <a:r>
              <a:rPr lang="en-AU" sz="1400" dirty="0"/>
              <a:t>Structured Literacy teaching practices</a:t>
            </a:r>
          </a:p>
          <a:p>
            <a:pPr marL="342900" indent="-342900">
              <a:buFont typeface="+mj-lt"/>
              <a:buAutoNum type="arabicPeriod"/>
            </a:pPr>
            <a:r>
              <a:rPr lang="en-AU" sz="1400" dirty="0"/>
              <a:t>Tiered approach and intervention – RTI or MTSS</a:t>
            </a:r>
          </a:p>
          <a:p>
            <a:pPr marL="342900" indent="-342900">
              <a:buFont typeface="+mj-lt"/>
              <a:buAutoNum type="arabicPeriod"/>
            </a:pPr>
            <a:r>
              <a:rPr lang="en-AU" sz="1400" dirty="0"/>
              <a:t>Scale and consistency</a:t>
            </a:r>
          </a:p>
          <a:p>
            <a:pPr marL="342900" indent="-342900">
              <a:buFont typeface="+mj-lt"/>
              <a:buAutoNum type="arabicPeriod"/>
            </a:pPr>
            <a:r>
              <a:rPr lang="en-AU" sz="1400" dirty="0"/>
              <a:t>Prior achievement is correlated with future performance and predicts year 12 outcomes.  </a:t>
            </a:r>
            <a:r>
              <a:rPr lang="en-AU" sz="1400" dirty="0">
                <a:effectLst/>
                <a:latin typeface="Calibri" panose="020F0502020204030204" pitchFamily="34" charset="0"/>
                <a:ea typeface="Calibri" panose="020F0502020204030204" pitchFamily="34" charset="0"/>
              </a:rPr>
              <a:t>This correlation is stronger than correlations with parental education or socio-economic background.</a:t>
            </a:r>
            <a:endParaRPr lang="en-AU" sz="1400" dirty="0"/>
          </a:p>
          <a:p>
            <a:pPr marL="342900" indent="-342900">
              <a:buFont typeface="+mj-lt"/>
              <a:buAutoNum type="arabicPeriod"/>
            </a:pPr>
            <a:endParaRPr lang="en-AU" dirty="0"/>
          </a:p>
          <a:p>
            <a:pPr marL="0" indent="0">
              <a:buNone/>
            </a:pPr>
            <a:endParaRPr lang="en-AU" dirty="0"/>
          </a:p>
        </p:txBody>
      </p:sp>
      <p:sp>
        <p:nvSpPr>
          <p:cNvPr id="4" name="Text Placeholder 3">
            <a:extLst>
              <a:ext uri="{FF2B5EF4-FFF2-40B4-BE49-F238E27FC236}">
                <a16:creationId xmlns:a16="http://schemas.microsoft.com/office/drawing/2014/main" id="{34367E44-0F30-9169-1FBA-758E99EC6278}"/>
              </a:ext>
            </a:extLst>
          </p:cNvPr>
          <p:cNvSpPr>
            <a:spLocks noGrp="1"/>
          </p:cNvSpPr>
          <p:nvPr>
            <p:ph type="body" sz="half" idx="2"/>
          </p:nvPr>
        </p:nvSpPr>
        <p:spPr/>
        <p:txBody>
          <a:bodyPr/>
          <a:lstStyle/>
          <a:p>
            <a:r>
              <a:rPr lang="en-AU" sz="1800" dirty="0">
                <a:effectLst/>
                <a:latin typeface="Calibri" panose="020F0502020204030204" pitchFamily="34" charset="0"/>
                <a:ea typeface="Calibri" panose="020F0502020204030204" pitchFamily="34" charset="0"/>
                <a:cs typeface="Times New Roman" panose="02020603050405020304" pitchFamily="18" charset="0"/>
              </a:rPr>
              <a:t>To achieve the target that all year 7 students start high school above the expected level by no later than 2030, it is critical that structured literacy practices are implemented with </a:t>
            </a:r>
            <a:r>
              <a:rPr lang="en-AU" sz="1800" b="1" dirty="0">
                <a:effectLst/>
                <a:latin typeface="Calibri" panose="020F0502020204030204" pitchFamily="34" charset="0"/>
                <a:ea typeface="Calibri" panose="020F0502020204030204" pitchFamily="34" charset="0"/>
                <a:cs typeface="Times New Roman" panose="02020603050405020304" pitchFamily="18" charset="0"/>
              </a:rPr>
              <a:t>fidelity at scale</a:t>
            </a:r>
            <a:r>
              <a:rPr lang="en-AU"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AU" dirty="0"/>
          </a:p>
        </p:txBody>
      </p:sp>
      <p:graphicFrame>
        <p:nvGraphicFramePr>
          <p:cNvPr id="5" name="Table 5">
            <a:extLst>
              <a:ext uri="{FF2B5EF4-FFF2-40B4-BE49-F238E27FC236}">
                <a16:creationId xmlns:a16="http://schemas.microsoft.com/office/drawing/2014/main" id="{D793D6C5-662B-214B-D444-139E650576C3}"/>
              </a:ext>
            </a:extLst>
          </p:cNvPr>
          <p:cNvGraphicFramePr>
            <a:graphicFrameLocks noGrp="1"/>
          </p:cNvGraphicFramePr>
          <p:nvPr>
            <p:extLst>
              <p:ext uri="{D42A27DB-BD31-4B8C-83A1-F6EECF244321}">
                <p14:modId xmlns:p14="http://schemas.microsoft.com/office/powerpoint/2010/main" val="2684578411"/>
              </p:ext>
            </p:extLst>
          </p:nvPr>
        </p:nvGraphicFramePr>
        <p:xfrm>
          <a:off x="3471863" y="2571750"/>
          <a:ext cx="5276373" cy="2351966"/>
        </p:xfrm>
        <a:graphic>
          <a:graphicData uri="http://schemas.openxmlformats.org/drawingml/2006/table">
            <a:tbl>
              <a:tblPr firstRow="1" bandRow="1">
                <a:tableStyleId>{5F7EED30-6251-46BB-984C-3D717E1B7859}</a:tableStyleId>
              </a:tblPr>
              <a:tblGrid>
                <a:gridCol w="1758791">
                  <a:extLst>
                    <a:ext uri="{9D8B030D-6E8A-4147-A177-3AD203B41FA5}">
                      <a16:colId xmlns:a16="http://schemas.microsoft.com/office/drawing/2014/main" val="2345507587"/>
                    </a:ext>
                  </a:extLst>
                </a:gridCol>
                <a:gridCol w="1758791">
                  <a:extLst>
                    <a:ext uri="{9D8B030D-6E8A-4147-A177-3AD203B41FA5}">
                      <a16:colId xmlns:a16="http://schemas.microsoft.com/office/drawing/2014/main" val="3831755200"/>
                    </a:ext>
                  </a:extLst>
                </a:gridCol>
                <a:gridCol w="1758791">
                  <a:extLst>
                    <a:ext uri="{9D8B030D-6E8A-4147-A177-3AD203B41FA5}">
                      <a16:colId xmlns:a16="http://schemas.microsoft.com/office/drawing/2014/main" val="2367419553"/>
                    </a:ext>
                  </a:extLst>
                </a:gridCol>
              </a:tblGrid>
              <a:tr h="279326">
                <a:tc>
                  <a:txBody>
                    <a:bodyPr/>
                    <a:lstStyle/>
                    <a:p>
                      <a:r>
                        <a:rPr lang="en-AU" sz="1100" dirty="0">
                          <a:latin typeface="+mn-lt"/>
                        </a:rPr>
                        <a:t>2022</a:t>
                      </a:r>
                    </a:p>
                  </a:txBody>
                  <a:tcPr/>
                </a:tc>
                <a:tc>
                  <a:txBody>
                    <a:bodyPr/>
                    <a:lstStyle/>
                    <a:p>
                      <a:r>
                        <a:rPr lang="en-AU" sz="1100" dirty="0">
                          <a:latin typeface="+mn-lt"/>
                        </a:rPr>
                        <a:t>Kindergarten</a:t>
                      </a:r>
                    </a:p>
                  </a:txBody>
                  <a:tcPr/>
                </a:tc>
                <a:tc>
                  <a:txBody>
                    <a:bodyPr/>
                    <a:lstStyle/>
                    <a:p>
                      <a:r>
                        <a:rPr lang="en-AU" sz="1100" dirty="0">
                          <a:latin typeface="+mn-lt"/>
                        </a:rPr>
                        <a:t>Oral language</a:t>
                      </a:r>
                    </a:p>
                  </a:txBody>
                  <a:tcPr/>
                </a:tc>
                <a:extLst>
                  <a:ext uri="{0D108BD9-81ED-4DB2-BD59-A6C34878D82A}">
                    <a16:rowId xmlns:a16="http://schemas.microsoft.com/office/drawing/2014/main" val="1569339812"/>
                  </a:ext>
                </a:extLst>
              </a:tr>
              <a:tr h="197401">
                <a:tc>
                  <a:txBody>
                    <a:bodyPr/>
                    <a:lstStyle/>
                    <a:p>
                      <a:r>
                        <a:rPr lang="en-AU" sz="1100" dirty="0">
                          <a:latin typeface="+mn-lt"/>
                        </a:rPr>
                        <a:t>2023</a:t>
                      </a:r>
                    </a:p>
                  </a:txBody>
                  <a:tcPr/>
                </a:tc>
                <a:tc>
                  <a:txBody>
                    <a:bodyPr/>
                    <a:lstStyle/>
                    <a:p>
                      <a:r>
                        <a:rPr lang="en-AU" sz="1100" dirty="0">
                          <a:latin typeface="+mn-lt"/>
                        </a:rPr>
                        <a:t>Prep</a:t>
                      </a:r>
                    </a:p>
                  </a:txBody>
                  <a:tcPr/>
                </a:tc>
                <a:tc>
                  <a:txBody>
                    <a:bodyPr/>
                    <a:lstStyle/>
                    <a:p>
                      <a:r>
                        <a:rPr lang="en-AU" sz="1100" dirty="0">
                          <a:latin typeface="+mn-lt"/>
                        </a:rPr>
                        <a:t>Learn to Read</a:t>
                      </a:r>
                    </a:p>
                  </a:txBody>
                  <a:tcPr/>
                </a:tc>
                <a:extLst>
                  <a:ext uri="{0D108BD9-81ED-4DB2-BD59-A6C34878D82A}">
                    <a16:rowId xmlns:a16="http://schemas.microsoft.com/office/drawing/2014/main" val="3698126850"/>
                  </a:ext>
                </a:extLst>
              </a:tr>
              <a:tr h="197401">
                <a:tc>
                  <a:txBody>
                    <a:bodyPr/>
                    <a:lstStyle/>
                    <a:p>
                      <a:r>
                        <a:rPr lang="en-AU" sz="1100" dirty="0">
                          <a:latin typeface="+mn-lt"/>
                        </a:rPr>
                        <a:t>2024</a:t>
                      </a:r>
                    </a:p>
                  </a:txBody>
                  <a:tcPr/>
                </a:tc>
                <a:tc>
                  <a:txBody>
                    <a:bodyPr/>
                    <a:lstStyle/>
                    <a:p>
                      <a:r>
                        <a:rPr lang="en-AU" sz="1100" dirty="0">
                          <a:latin typeface="+mn-lt"/>
                        </a:rPr>
                        <a:t>Grade 1</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100" dirty="0">
                          <a:latin typeface="+mn-lt"/>
                        </a:rPr>
                        <a:t>Learn to Read</a:t>
                      </a:r>
                    </a:p>
                  </a:txBody>
                  <a:tcPr/>
                </a:tc>
                <a:extLst>
                  <a:ext uri="{0D108BD9-81ED-4DB2-BD59-A6C34878D82A}">
                    <a16:rowId xmlns:a16="http://schemas.microsoft.com/office/drawing/2014/main" val="3834628068"/>
                  </a:ext>
                </a:extLst>
              </a:tr>
              <a:tr h="197401">
                <a:tc>
                  <a:txBody>
                    <a:bodyPr/>
                    <a:lstStyle/>
                    <a:p>
                      <a:r>
                        <a:rPr lang="en-AU" sz="1100" dirty="0">
                          <a:latin typeface="+mn-lt"/>
                        </a:rPr>
                        <a:t>2025</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100" dirty="0">
                          <a:latin typeface="+mn-lt"/>
                        </a:rPr>
                        <a:t>Grade 2</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100" dirty="0">
                          <a:latin typeface="+mn-lt"/>
                        </a:rPr>
                        <a:t>Learn to Read</a:t>
                      </a:r>
                    </a:p>
                  </a:txBody>
                  <a:tcPr/>
                </a:tc>
                <a:extLst>
                  <a:ext uri="{0D108BD9-81ED-4DB2-BD59-A6C34878D82A}">
                    <a16:rowId xmlns:a16="http://schemas.microsoft.com/office/drawing/2014/main" val="2455770437"/>
                  </a:ext>
                </a:extLst>
              </a:tr>
              <a:tr h="197401">
                <a:tc>
                  <a:txBody>
                    <a:bodyPr/>
                    <a:lstStyle/>
                    <a:p>
                      <a:r>
                        <a:rPr lang="en-AU" sz="1100" dirty="0">
                          <a:latin typeface="+mn-lt"/>
                        </a:rPr>
                        <a:t>2026</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100" dirty="0">
                          <a:latin typeface="+mn-lt"/>
                        </a:rPr>
                        <a:t>Grade 3</a:t>
                      </a:r>
                    </a:p>
                  </a:txBody>
                  <a:tcPr/>
                </a:tc>
                <a:tc>
                  <a:txBody>
                    <a:bodyPr/>
                    <a:lstStyle/>
                    <a:p>
                      <a:r>
                        <a:rPr lang="en-AU" sz="1100" dirty="0">
                          <a:latin typeface="+mn-lt"/>
                        </a:rPr>
                        <a:t>Read to Learn</a:t>
                      </a:r>
                    </a:p>
                  </a:txBody>
                  <a:tcPr/>
                </a:tc>
                <a:extLst>
                  <a:ext uri="{0D108BD9-81ED-4DB2-BD59-A6C34878D82A}">
                    <a16:rowId xmlns:a16="http://schemas.microsoft.com/office/drawing/2014/main" val="3795076268"/>
                  </a:ext>
                </a:extLst>
              </a:tr>
              <a:tr h="197401">
                <a:tc>
                  <a:txBody>
                    <a:bodyPr/>
                    <a:lstStyle/>
                    <a:p>
                      <a:r>
                        <a:rPr lang="en-AU" sz="1100" dirty="0">
                          <a:latin typeface="+mn-lt"/>
                        </a:rPr>
                        <a:t>2027</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100" dirty="0">
                          <a:latin typeface="+mn-lt"/>
                        </a:rPr>
                        <a:t>Grade 4</a:t>
                      </a:r>
                    </a:p>
                  </a:txBody>
                  <a:tcPr/>
                </a:tc>
                <a:tc>
                  <a:txBody>
                    <a:bodyPr/>
                    <a:lstStyle/>
                    <a:p>
                      <a:r>
                        <a:rPr lang="en-AU" sz="1100" dirty="0">
                          <a:latin typeface="+mn-lt"/>
                        </a:rPr>
                        <a:t>Read to Learn</a:t>
                      </a:r>
                    </a:p>
                  </a:txBody>
                  <a:tcPr/>
                </a:tc>
                <a:extLst>
                  <a:ext uri="{0D108BD9-81ED-4DB2-BD59-A6C34878D82A}">
                    <a16:rowId xmlns:a16="http://schemas.microsoft.com/office/drawing/2014/main" val="3761052827"/>
                  </a:ext>
                </a:extLst>
              </a:tr>
              <a:tr h="197401">
                <a:tc>
                  <a:txBody>
                    <a:bodyPr/>
                    <a:lstStyle/>
                    <a:p>
                      <a:r>
                        <a:rPr lang="en-AU" sz="1100" dirty="0">
                          <a:latin typeface="+mn-lt"/>
                        </a:rPr>
                        <a:t>2028</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100" dirty="0">
                          <a:latin typeface="+mn-lt"/>
                        </a:rPr>
                        <a:t>Grade 5</a:t>
                      </a:r>
                    </a:p>
                  </a:txBody>
                  <a:tcPr/>
                </a:tc>
                <a:tc>
                  <a:txBody>
                    <a:bodyPr/>
                    <a:lstStyle/>
                    <a:p>
                      <a:r>
                        <a:rPr lang="en-AU" sz="1100" dirty="0">
                          <a:latin typeface="+mn-lt"/>
                        </a:rPr>
                        <a:t>Read to Learn</a:t>
                      </a:r>
                    </a:p>
                  </a:txBody>
                  <a:tcPr/>
                </a:tc>
                <a:extLst>
                  <a:ext uri="{0D108BD9-81ED-4DB2-BD59-A6C34878D82A}">
                    <a16:rowId xmlns:a16="http://schemas.microsoft.com/office/drawing/2014/main" val="4197895048"/>
                  </a:ext>
                </a:extLst>
              </a:tr>
              <a:tr h="197401">
                <a:tc>
                  <a:txBody>
                    <a:bodyPr/>
                    <a:lstStyle/>
                    <a:p>
                      <a:r>
                        <a:rPr lang="en-AU" sz="1100" dirty="0">
                          <a:latin typeface="+mn-lt"/>
                        </a:rPr>
                        <a:t>2029</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100" dirty="0">
                          <a:latin typeface="+mn-lt"/>
                        </a:rPr>
                        <a:t>Grade 6</a:t>
                      </a:r>
                    </a:p>
                  </a:txBody>
                  <a:tcPr/>
                </a:tc>
                <a:tc>
                  <a:txBody>
                    <a:bodyPr/>
                    <a:lstStyle/>
                    <a:p>
                      <a:r>
                        <a:rPr lang="en-AU" sz="1100" dirty="0">
                          <a:latin typeface="+mn-lt"/>
                        </a:rPr>
                        <a:t>Read to Learn</a:t>
                      </a:r>
                    </a:p>
                  </a:txBody>
                  <a:tcPr/>
                </a:tc>
                <a:extLst>
                  <a:ext uri="{0D108BD9-81ED-4DB2-BD59-A6C34878D82A}">
                    <a16:rowId xmlns:a16="http://schemas.microsoft.com/office/drawing/2014/main" val="492656137"/>
                  </a:ext>
                </a:extLst>
              </a:tr>
              <a:tr h="197401">
                <a:tc>
                  <a:txBody>
                    <a:bodyPr/>
                    <a:lstStyle/>
                    <a:p>
                      <a:r>
                        <a:rPr lang="en-AU" sz="1100" dirty="0">
                          <a:latin typeface="+mn-lt"/>
                        </a:rPr>
                        <a:t>2030</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100" dirty="0">
                          <a:latin typeface="+mn-lt"/>
                        </a:rPr>
                        <a:t>Grade 7</a:t>
                      </a:r>
                    </a:p>
                  </a:txBody>
                  <a:tcPr/>
                </a:tc>
                <a:tc>
                  <a:txBody>
                    <a:bodyPr/>
                    <a:lstStyle/>
                    <a:p>
                      <a:r>
                        <a:rPr lang="en-AU" sz="1100" dirty="0">
                          <a:latin typeface="+mn-lt"/>
                        </a:rPr>
                        <a:t>Wider curriculum</a:t>
                      </a:r>
                    </a:p>
                  </a:txBody>
                  <a:tcPr/>
                </a:tc>
                <a:extLst>
                  <a:ext uri="{0D108BD9-81ED-4DB2-BD59-A6C34878D82A}">
                    <a16:rowId xmlns:a16="http://schemas.microsoft.com/office/drawing/2014/main" val="1963678833"/>
                  </a:ext>
                </a:extLst>
              </a:tr>
            </a:tbl>
          </a:graphicData>
        </a:graphic>
      </p:graphicFrame>
    </p:spTree>
    <p:extLst>
      <p:ext uri="{BB962C8B-B14F-4D97-AF65-F5344CB8AC3E}">
        <p14:creationId xmlns:p14="http://schemas.microsoft.com/office/powerpoint/2010/main" val="3983709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A20BB9-1E5B-4F9D-B09C-464340D8FC17}"/>
              </a:ext>
            </a:extLst>
          </p:cNvPr>
          <p:cNvSpPr>
            <a:spLocks noGrp="1"/>
          </p:cNvSpPr>
          <p:nvPr>
            <p:ph type="title"/>
          </p:nvPr>
        </p:nvSpPr>
        <p:spPr/>
        <p:txBody>
          <a:bodyPr/>
          <a:lstStyle/>
          <a:p>
            <a:r>
              <a:rPr lang="en-AU" dirty="0"/>
              <a:t>Becoming literate</a:t>
            </a:r>
          </a:p>
        </p:txBody>
      </p:sp>
      <p:sp>
        <p:nvSpPr>
          <p:cNvPr id="6" name="Text Placeholder 5">
            <a:extLst>
              <a:ext uri="{FF2B5EF4-FFF2-40B4-BE49-F238E27FC236}">
                <a16:creationId xmlns:a16="http://schemas.microsoft.com/office/drawing/2014/main" id="{760A24D8-5B9B-4DEE-8130-0BE949093C88}"/>
              </a:ext>
            </a:extLst>
          </p:cNvPr>
          <p:cNvSpPr>
            <a:spLocks noGrp="1"/>
          </p:cNvSpPr>
          <p:nvPr>
            <p:ph type="body" sz="half" idx="2"/>
          </p:nvPr>
        </p:nvSpPr>
        <p:spPr/>
        <p:txBody>
          <a:bodyPr/>
          <a:lstStyle/>
          <a:p>
            <a:r>
              <a:rPr lang="en-AU" dirty="0"/>
              <a:t>For 50% to 60% of students a structured literacy approach to reading, spelling and writing is ESSENTIAL</a:t>
            </a:r>
          </a:p>
          <a:p>
            <a:r>
              <a:rPr lang="en-AU" dirty="0"/>
              <a:t>For 35% of students, facets of a structured literacy approach is important and valuable</a:t>
            </a:r>
          </a:p>
          <a:p>
            <a:r>
              <a:rPr lang="en-AU" dirty="0"/>
              <a:t>For 5% to 10% of students, learning to read seems effortless</a:t>
            </a:r>
          </a:p>
          <a:p>
            <a:endParaRPr lang="en-AU" dirty="0"/>
          </a:p>
        </p:txBody>
      </p:sp>
      <p:pic>
        <p:nvPicPr>
          <p:cNvPr id="16" name="Content Placeholder 15">
            <a:extLst>
              <a:ext uri="{FF2B5EF4-FFF2-40B4-BE49-F238E27FC236}">
                <a16:creationId xmlns:a16="http://schemas.microsoft.com/office/drawing/2014/main" id="{649D889E-46E0-4792-ADCC-DE178BBAD777}"/>
              </a:ext>
            </a:extLst>
          </p:cNvPr>
          <p:cNvPicPr>
            <a:picLocks noGrp="1" noChangeAspect="1"/>
          </p:cNvPicPr>
          <p:nvPr>
            <p:ph idx="1"/>
          </p:nvPr>
        </p:nvPicPr>
        <p:blipFill rotWithShape="1">
          <a:blip r:embed="rId2"/>
          <a:srcRect l="67294" t="10484" r="8899" b="34038"/>
          <a:stretch/>
        </p:blipFill>
        <p:spPr>
          <a:xfrm>
            <a:off x="3326331" y="445770"/>
            <a:ext cx="5398377" cy="4134619"/>
          </a:xfrm>
          <a:prstGeom prst="rect">
            <a:avLst/>
          </a:prstGeom>
        </p:spPr>
      </p:pic>
    </p:spTree>
    <p:extLst>
      <p:ext uri="{BB962C8B-B14F-4D97-AF65-F5344CB8AC3E}">
        <p14:creationId xmlns:p14="http://schemas.microsoft.com/office/powerpoint/2010/main" val="1820028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40EE2-C38C-483F-9FAA-C595DC47BA2E}"/>
              </a:ext>
            </a:extLst>
          </p:cNvPr>
          <p:cNvSpPr>
            <a:spLocks noGrp="1"/>
          </p:cNvSpPr>
          <p:nvPr>
            <p:ph type="title"/>
          </p:nvPr>
        </p:nvSpPr>
        <p:spPr/>
        <p:txBody>
          <a:bodyPr/>
          <a:lstStyle/>
          <a:p>
            <a:r>
              <a:rPr lang="en-AU" dirty="0"/>
              <a:t>Structured literacy </a:t>
            </a:r>
          </a:p>
        </p:txBody>
      </p:sp>
      <p:sp>
        <p:nvSpPr>
          <p:cNvPr id="4" name="Text Placeholder 3">
            <a:extLst>
              <a:ext uri="{FF2B5EF4-FFF2-40B4-BE49-F238E27FC236}">
                <a16:creationId xmlns:a16="http://schemas.microsoft.com/office/drawing/2014/main" id="{D6C95D91-2C94-4DED-B30E-2B88A3541649}"/>
              </a:ext>
            </a:extLst>
          </p:cNvPr>
          <p:cNvSpPr>
            <a:spLocks noGrp="1"/>
          </p:cNvSpPr>
          <p:nvPr>
            <p:ph type="body" sz="half" idx="2"/>
          </p:nvPr>
        </p:nvSpPr>
        <p:spPr/>
        <p:txBody>
          <a:bodyPr>
            <a:normAutofit lnSpcReduction="10000"/>
          </a:bodyPr>
          <a:lstStyle/>
          <a:p>
            <a:pPr marL="214313" indent="-214313">
              <a:buFontTx/>
              <a:buChar char="-"/>
            </a:pPr>
            <a:r>
              <a:rPr lang="en-US" dirty="0"/>
              <a:t>An approach to teaching the structure of written text for reading and writing. </a:t>
            </a:r>
          </a:p>
          <a:p>
            <a:pPr marL="214313" indent="-214313">
              <a:buFontTx/>
              <a:buChar char="-"/>
            </a:pPr>
            <a:r>
              <a:rPr lang="en-US" dirty="0"/>
              <a:t>What (content) </a:t>
            </a:r>
          </a:p>
          <a:p>
            <a:pPr marL="557213" lvl="1" indent="-214313">
              <a:buFontTx/>
              <a:buChar char="-"/>
            </a:pPr>
            <a:r>
              <a:rPr lang="en-US" dirty="0"/>
              <a:t>Phonology</a:t>
            </a:r>
          </a:p>
          <a:p>
            <a:pPr marL="557213" lvl="1" indent="-214313">
              <a:buFontTx/>
              <a:buChar char="-"/>
            </a:pPr>
            <a:r>
              <a:rPr lang="en-US" dirty="0"/>
              <a:t>Orthography</a:t>
            </a:r>
          </a:p>
          <a:p>
            <a:pPr marL="557213" lvl="1" indent="-214313">
              <a:buFontTx/>
              <a:buChar char="-"/>
            </a:pPr>
            <a:r>
              <a:rPr lang="en-US" dirty="0"/>
              <a:t>Morphology</a:t>
            </a:r>
          </a:p>
          <a:p>
            <a:pPr marL="557213" lvl="1" indent="-214313">
              <a:buFontTx/>
              <a:buChar char="-"/>
            </a:pPr>
            <a:r>
              <a:rPr lang="en-US" dirty="0"/>
              <a:t>Syntax</a:t>
            </a:r>
          </a:p>
          <a:p>
            <a:pPr marL="557213" lvl="1" indent="-214313">
              <a:buFontTx/>
              <a:buChar char="-"/>
            </a:pPr>
            <a:r>
              <a:rPr lang="en-US" dirty="0"/>
              <a:t>Semantics</a:t>
            </a:r>
          </a:p>
          <a:p>
            <a:pPr marL="214313" indent="-214313">
              <a:buFontTx/>
              <a:buChar char="-"/>
            </a:pPr>
            <a:r>
              <a:rPr lang="en-US" dirty="0"/>
              <a:t>How</a:t>
            </a:r>
          </a:p>
          <a:p>
            <a:pPr marL="557213" lvl="1" indent="-214313">
              <a:buFontTx/>
              <a:buChar char="-"/>
            </a:pPr>
            <a:r>
              <a:rPr lang="en-US" dirty="0"/>
              <a:t>Explicit</a:t>
            </a:r>
          </a:p>
          <a:p>
            <a:pPr marL="557213" lvl="1" indent="-214313">
              <a:buFontTx/>
              <a:buChar char="-"/>
            </a:pPr>
            <a:r>
              <a:rPr lang="en-US" dirty="0"/>
              <a:t>Systematic</a:t>
            </a:r>
          </a:p>
          <a:p>
            <a:pPr marL="557213" lvl="1" indent="-214313">
              <a:buFontTx/>
              <a:buChar char="-"/>
            </a:pPr>
            <a:r>
              <a:rPr lang="en-US" dirty="0"/>
              <a:t>Sequential</a:t>
            </a:r>
          </a:p>
          <a:p>
            <a:pPr marL="557213" lvl="1" indent="-214313">
              <a:buFontTx/>
              <a:buChar char="-"/>
            </a:pPr>
            <a:endParaRPr lang="en-AU" dirty="0"/>
          </a:p>
        </p:txBody>
      </p:sp>
      <p:pic>
        <p:nvPicPr>
          <p:cNvPr id="6" name="Picture 5">
            <a:extLst>
              <a:ext uri="{FF2B5EF4-FFF2-40B4-BE49-F238E27FC236}">
                <a16:creationId xmlns:a16="http://schemas.microsoft.com/office/drawing/2014/main" id="{DE0259F6-69ED-4603-A01F-D8741BAFBB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3365" y="1790706"/>
            <a:ext cx="3999450" cy="2130694"/>
          </a:xfrm>
          <a:prstGeom prst="rect">
            <a:avLst/>
          </a:prstGeom>
        </p:spPr>
      </p:pic>
      <p:pic>
        <p:nvPicPr>
          <p:cNvPr id="8" name="Picture 7">
            <a:extLst>
              <a:ext uri="{FF2B5EF4-FFF2-40B4-BE49-F238E27FC236}">
                <a16:creationId xmlns:a16="http://schemas.microsoft.com/office/drawing/2014/main" id="{E3C52EE7-CD71-4F98-8661-2A9B4F352E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3230" y="201994"/>
            <a:ext cx="2477541" cy="1393617"/>
          </a:xfrm>
          <a:prstGeom prst="rect">
            <a:avLst/>
          </a:prstGeom>
        </p:spPr>
      </p:pic>
      <p:pic>
        <p:nvPicPr>
          <p:cNvPr id="10" name="Picture 9">
            <a:extLst>
              <a:ext uri="{FF2B5EF4-FFF2-40B4-BE49-F238E27FC236}">
                <a16:creationId xmlns:a16="http://schemas.microsoft.com/office/drawing/2014/main" id="{8A37F8CF-77DD-424F-B7ED-594BDA8DAE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4748" y="123388"/>
            <a:ext cx="2263162" cy="2446790"/>
          </a:xfrm>
          <a:prstGeom prst="rect">
            <a:avLst/>
          </a:prstGeom>
        </p:spPr>
      </p:pic>
      <p:pic>
        <p:nvPicPr>
          <p:cNvPr id="12" name="Picture 11">
            <a:extLst>
              <a:ext uri="{FF2B5EF4-FFF2-40B4-BE49-F238E27FC236}">
                <a16:creationId xmlns:a16="http://schemas.microsoft.com/office/drawing/2014/main" id="{147E733A-AF1E-4923-B5B1-2DD50A4FEC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17104" y="3321451"/>
            <a:ext cx="2733074" cy="1822049"/>
          </a:xfrm>
          <a:prstGeom prst="rect">
            <a:avLst/>
          </a:prstGeom>
        </p:spPr>
      </p:pic>
      <p:sp>
        <p:nvSpPr>
          <p:cNvPr id="13" name="TextBox 12">
            <a:extLst>
              <a:ext uri="{FF2B5EF4-FFF2-40B4-BE49-F238E27FC236}">
                <a16:creationId xmlns:a16="http://schemas.microsoft.com/office/drawing/2014/main" id="{17485845-7A20-4104-A543-574990E0CE57}"/>
              </a:ext>
            </a:extLst>
          </p:cNvPr>
          <p:cNvSpPr txBox="1"/>
          <p:nvPr/>
        </p:nvSpPr>
        <p:spPr>
          <a:xfrm>
            <a:off x="6543413" y="135194"/>
            <a:ext cx="1138805" cy="253916"/>
          </a:xfrm>
          <a:prstGeom prst="rect">
            <a:avLst/>
          </a:prstGeom>
          <a:noFill/>
        </p:spPr>
        <p:txBody>
          <a:bodyPr wrap="square" rtlCol="0">
            <a:spAutoFit/>
          </a:bodyPr>
          <a:lstStyle/>
          <a:p>
            <a:r>
              <a:rPr lang="en-AU" sz="1050" dirty="0"/>
              <a:t>The Big Six</a:t>
            </a:r>
          </a:p>
        </p:txBody>
      </p:sp>
      <p:sp>
        <p:nvSpPr>
          <p:cNvPr id="14" name="TextBox 13">
            <a:extLst>
              <a:ext uri="{FF2B5EF4-FFF2-40B4-BE49-F238E27FC236}">
                <a16:creationId xmlns:a16="http://schemas.microsoft.com/office/drawing/2014/main" id="{CF3E753B-D89E-43D2-A929-F293D001F7E2}"/>
              </a:ext>
            </a:extLst>
          </p:cNvPr>
          <p:cNvSpPr txBox="1"/>
          <p:nvPr/>
        </p:nvSpPr>
        <p:spPr>
          <a:xfrm>
            <a:off x="3877460" y="1513706"/>
            <a:ext cx="2400299" cy="253916"/>
          </a:xfrm>
          <a:prstGeom prst="rect">
            <a:avLst/>
          </a:prstGeom>
          <a:noFill/>
        </p:spPr>
        <p:txBody>
          <a:bodyPr wrap="square" rtlCol="0">
            <a:spAutoFit/>
          </a:bodyPr>
          <a:lstStyle/>
          <a:p>
            <a:r>
              <a:rPr lang="en-AU" sz="1050" dirty="0"/>
              <a:t>Scarborough’s Reading Rope</a:t>
            </a:r>
          </a:p>
        </p:txBody>
      </p:sp>
    </p:spTree>
    <p:extLst>
      <p:ext uri="{BB962C8B-B14F-4D97-AF65-F5344CB8AC3E}">
        <p14:creationId xmlns:p14="http://schemas.microsoft.com/office/powerpoint/2010/main" val="645177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2849C-82CB-0049-8957-E09CB61CA470}"/>
              </a:ext>
            </a:extLst>
          </p:cNvPr>
          <p:cNvSpPr>
            <a:spLocks noGrp="1"/>
          </p:cNvSpPr>
          <p:nvPr>
            <p:ph type="title"/>
          </p:nvPr>
        </p:nvSpPr>
        <p:spPr/>
        <p:txBody>
          <a:bodyPr/>
          <a:lstStyle/>
          <a:p>
            <a:r>
              <a:rPr lang="en-AU" dirty="0"/>
              <a:t>Tiered approach </a:t>
            </a:r>
          </a:p>
        </p:txBody>
      </p:sp>
      <p:sp>
        <p:nvSpPr>
          <p:cNvPr id="3" name="Content Placeholder 2">
            <a:extLst>
              <a:ext uri="{FF2B5EF4-FFF2-40B4-BE49-F238E27FC236}">
                <a16:creationId xmlns:a16="http://schemas.microsoft.com/office/drawing/2014/main" id="{16191337-C69D-B35F-2567-66A20B171AEF}"/>
              </a:ext>
            </a:extLst>
          </p:cNvPr>
          <p:cNvSpPr>
            <a:spLocks noGrp="1"/>
          </p:cNvSpPr>
          <p:nvPr>
            <p:ph idx="1"/>
          </p:nvPr>
        </p:nvSpPr>
        <p:spPr>
          <a:xfrm>
            <a:off x="3600450" y="548639"/>
            <a:ext cx="4869180" cy="4180263"/>
          </a:xfrm>
        </p:spPr>
        <p:txBody>
          <a:bodyPr>
            <a:normAutofit fontScale="70000" lnSpcReduction="20000"/>
          </a:bodyPr>
          <a:lstStyle/>
          <a:p>
            <a:pPr>
              <a:lnSpc>
                <a:spcPct val="107000"/>
              </a:lnSpc>
              <a:spcAft>
                <a:spcPts val="800"/>
              </a:spcAft>
            </a:pPr>
            <a:r>
              <a:rPr lang="en-AU" sz="1800" b="1" dirty="0">
                <a:effectLst/>
                <a:latin typeface="Calibri" panose="020F0502020204030204" pitchFamily="34" charset="0"/>
                <a:ea typeface="Calibri" panose="020F0502020204030204" pitchFamily="34" charset="0"/>
                <a:cs typeface="Times New Roman" panose="02020603050405020304" pitchFamily="18" charset="0"/>
              </a:rPr>
              <a:t>Response to Intervention: </a:t>
            </a:r>
          </a:p>
          <a:p>
            <a:pPr>
              <a:lnSpc>
                <a:spcPct val="107000"/>
              </a:lnSpc>
              <a:spcAft>
                <a:spcPts val="8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Tier 1: whole class, structured literacy instruction</a:t>
            </a:r>
          </a:p>
          <a:p>
            <a:pPr>
              <a:lnSpc>
                <a:spcPct val="107000"/>
              </a:lnSpc>
              <a:spcAft>
                <a:spcPts val="8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Tier 2: small group intensive intervention with aim to get back to Tier 1</a:t>
            </a:r>
          </a:p>
          <a:p>
            <a:pPr>
              <a:lnSpc>
                <a:spcPct val="107000"/>
              </a:lnSpc>
              <a:spcAft>
                <a:spcPts val="8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Tier 3: specialised, individual support at intensity required </a:t>
            </a:r>
          </a:p>
          <a:p>
            <a:pPr>
              <a:lnSpc>
                <a:spcPct val="107000"/>
              </a:lnSpc>
              <a:spcAft>
                <a:spcPts val="8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The Response to Intervention (</a:t>
            </a:r>
            <a:r>
              <a:rPr lang="en-AU" sz="1800" dirty="0" err="1">
                <a:effectLst/>
                <a:latin typeface="Calibri" panose="020F0502020204030204" pitchFamily="34" charset="0"/>
                <a:ea typeface="Calibri" panose="020F0502020204030204" pitchFamily="34" charset="0"/>
                <a:cs typeface="Times New Roman" panose="02020603050405020304" pitchFamily="18" charset="0"/>
              </a:rPr>
              <a:t>RtI</a:t>
            </a:r>
            <a:r>
              <a:rPr lang="en-AU" sz="1800" dirty="0">
                <a:effectLst/>
                <a:latin typeface="Calibri" panose="020F0502020204030204" pitchFamily="34" charset="0"/>
                <a:ea typeface="Calibri" panose="020F0502020204030204" pitchFamily="34" charset="0"/>
                <a:cs typeface="Times New Roman" panose="02020603050405020304" pitchFamily="18" charset="0"/>
              </a:rPr>
              <a:t>) approach acknowledges that even with high quality initial (Tier 1) instruction, a small number of children may need additional support through a small group (Tier 2) intervention, and an even smaller number may need specialised, individual support (Tier 3 intervention). </a:t>
            </a:r>
          </a:p>
          <a:p>
            <a:pPr>
              <a:lnSpc>
                <a:spcPct val="107000"/>
              </a:lnSpc>
              <a:spcAft>
                <a:spcPts val="8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This non-categorical, child-centred approach ensures all students reach their reading potential.</a:t>
            </a:r>
          </a:p>
          <a:p>
            <a:pPr>
              <a:lnSpc>
                <a:spcPct val="107000"/>
              </a:lnSpc>
              <a:spcAft>
                <a:spcPts val="8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To achieve the best possible literacy outcomes for all students, high fidelity implementation of structured literacy from Prep to Year 2 will provide the strongest results and enable all students to read to learn from grade 3. </a:t>
            </a:r>
          </a:p>
        </p:txBody>
      </p:sp>
      <p:sp>
        <p:nvSpPr>
          <p:cNvPr id="4" name="Text Placeholder 3">
            <a:extLst>
              <a:ext uri="{FF2B5EF4-FFF2-40B4-BE49-F238E27FC236}">
                <a16:creationId xmlns:a16="http://schemas.microsoft.com/office/drawing/2014/main" id="{151C6466-4007-D77F-E737-EEC80D1CE5C7}"/>
              </a:ext>
            </a:extLst>
          </p:cNvPr>
          <p:cNvSpPr>
            <a:spLocks noGrp="1"/>
          </p:cNvSpPr>
          <p:nvPr>
            <p:ph type="body" sz="half" idx="2"/>
          </p:nvPr>
        </p:nvSpPr>
        <p:spPr/>
        <p:txBody>
          <a:bodyPr/>
          <a:lstStyle/>
          <a:p>
            <a:r>
              <a:rPr lang="en-AU" sz="1200" dirty="0">
                <a:effectLst/>
                <a:latin typeface="Calibri" panose="020F0502020204030204" pitchFamily="34" charset="0"/>
                <a:ea typeface="Calibri" panose="020F0502020204030204" pitchFamily="34" charset="0"/>
                <a:cs typeface="Times New Roman" panose="02020603050405020304" pitchFamily="18" charset="0"/>
              </a:rPr>
              <a:t>If implemented at scale and with consistency, schools will have a significantly reduced need for Tier 2 intervention programs after about 4 years. </a:t>
            </a:r>
            <a:endParaRPr lang="en-AU" dirty="0"/>
          </a:p>
        </p:txBody>
      </p:sp>
    </p:spTree>
    <p:extLst>
      <p:ext uri="{BB962C8B-B14F-4D97-AF65-F5344CB8AC3E}">
        <p14:creationId xmlns:p14="http://schemas.microsoft.com/office/powerpoint/2010/main" val="3448501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2AEA0-5C55-B52E-67D2-947CBEAE09CB}"/>
              </a:ext>
            </a:extLst>
          </p:cNvPr>
          <p:cNvSpPr>
            <a:spLocks noGrp="1"/>
          </p:cNvSpPr>
          <p:nvPr>
            <p:ph type="title"/>
          </p:nvPr>
        </p:nvSpPr>
        <p:spPr/>
        <p:txBody>
          <a:bodyPr/>
          <a:lstStyle/>
          <a:p>
            <a:r>
              <a:rPr lang="en-AU" dirty="0"/>
              <a:t>Scale and consistency matter - students</a:t>
            </a:r>
          </a:p>
        </p:txBody>
      </p:sp>
      <p:pic>
        <p:nvPicPr>
          <p:cNvPr id="5" name="Content Placeholder 4">
            <a:extLst>
              <a:ext uri="{FF2B5EF4-FFF2-40B4-BE49-F238E27FC236}">
                <a16:creationId xmlns:a16="http://schemas.microsoft.com/office/drawing/2014/main" id="{287BEDCE-4C52-8274-D7EC-4E3596D5A3FF}"/>
              </a:ext>
            </a:extLst>
          </p:cNvPr>
          <p:cNvPicPr>
            <a:picLocks noGrp="1" noChangeAspect="1"/>
          </p:cNvPicPr>
          <p:nvPr>
            <p:ph sz="half" idx="2"/>
          </p:nvPr>
        </p:nvPicPr>
        <p:blipFill rotWithShape="1">
          <a:blip r:embed="rId2"/>
          <a:srcRect l="60640" t="20158" r="17591" b="23268"/>
          <a:stretch/>
        </p:blipFill>
        <p:spPr>
          <a:xfrm>
            <a:off x="4572000" y="1485900"/>
            <a:ext cx="3591426" cy="3017838"/>
          </a:xfrm>
          <a:prstGeom prst="rect">
            <a:avLst/>
          </a:prstGeom>
        </p:spPr>
      </p:pic>
      <p:pic>
        <p:nvPicPr>
          <p:cNvPr id="6" name="Content Placeholder 5">
            <a:extLst>
              <a:ext uri="{FF2B5EF4-FFF2-40B4-BE49-F238E27FC236}">
                <a16:creationId xmlns:a16="http://schemas.microsoft.com/office/drawing/2014/main" id="{79BAF5FE-4407-ED3A-E0D4-7C56F34B0F39}"/>
              </a:ext>
            </a:extLst>
          </p:cNvPr>
          <p:cNvPicPr>
            <a:picLocks noGrp="1" noChangeAspect="1"/>
          </p:cNvPicPr>
          <p:nvPr>
            <p:ph sz="half" idx="1"/>
          </p:nvPr>
        </p:nvPicPr>
        <p:blipFill rotWithShape="1">
          <a:blip r:embed="rId3"/>
          <a:srcRect l="64665" t="16196" r="20884" b="12236"/>
          <a:stretch/>
        </p:blipFill>
        <p:spPr>
          <a:xfrm>
            <a:off x="1438031" y="1384299"/>
            <a:ext cx="2430584" cy="3367163"/>
          </a:xfrm>
          <a:prstGeom prst="rect">
            <a:avLst/>
          </a:prstGeom>
        </p:spPr>
      </p:pic>
    </p:spTree>
    <p:extLst>
      <p:ext uri="{BB962C8B-B14F-4D97-AF65-F5344CB8AC3E}">
        <p14:creationId xmlns:p14="http://schemas.microsoft.com/office/powerpoint/2010/main" val="1579683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85D4C-C8A7-3005-1453-B763F0430594}"/>
              </a:ext>
            </a:extLst>
          </p:cNvPr>
          <p:cNvSpPr>
            <a:spLocks noGrp="1"/>
          </p:cNvSpPr>
          <p:nvPr>
            <p:ph type="title"/>
          </p:nvPr>
        </p:nvSpPr>
        <p:spPr/>
        <p:txBody>
          <a:bodyPr/>
          <a:lstStyle/>
          <a:p>
            <a:r>
              <a:rPr lang="en-AU" dirty="0"/>
              <a:t>Scale and consistency matter - teachers</a:t>
            </a:r>
          </a:p>
        </p:txBody>
      </p:sp>
      <p:sp>
        <p:nvSpPr>
          <p:cNvPr id="3" name="Content Placeholder 2">
            <a:extLst>
              <a:ext uri="{FF2B5EF4-FFF2-40B4-BE49-F238E27FC236}">
                <a16:creationId xmlns:a16="http://schemas.microsoft.com/office/drawing/2014/main" id="{4C59F065-6EBB-D9DD-6BF1-159E38A1B5E1}"/>
              </a:ext>
            </a:extLst>
          </p:cNvPr>
          <p:cNvSpPr>
            <a:spLocks noGrp="1"/>
          </p:cNvSpPr>
          <p:nvPr>
            <p:ph sz="half" idx="1"/>
          </p:nvPr>
        </p:nvSpPr>
        <p:spPr/>
        <p:txBody>
          <a:bodyPr>
            <a:normAutofit fontScale="55000" lnSpcReduction="20000"/>
          </a:bodyPr>
          <a:lstStyle/>
          <a:p>
            <a:r>
              <a:rPr lang="en-AU" sz="3200" dirty="0"/>
              <a:t>Survey of teachers who are on the structured literacy journey.</a:t>
            </a:r>
          </a:p>
          <a:p>
            <a:endParaRPr lang="en-AU" sz="3200" dirty="0"/>
          </a:p>
          <a:p>
            <a:r>
              <a:rPr lang="en-AU" sz="3200" dirty="0"/>
              <a:t>Driven by poor outcomes</a:t>
            </a:r>
          </a:p>
          <a:p>
            <a:pPr marL="214313" indent="-214313">
              <a:buFontTx/>
              <a:buChar char="-"/>
            </a:pPr>
            <a:r>
              <a:rPr lang="en-AU" sz="3200" dirty="0"/>
              <a:t>No progress</a:t>
            </a:r>
          </a:p>
          <a:p>
            <a:pPr marL="214313" indent="-214313">
              <a:buFontTx/>
              <a:buChar char="-"/>
            </a:pPr>
            <a:r>
              <a:rPr lang="en-AU" sz="3200" dirty="0"/>
              <a:t>Struggling readers </a:t>
            </a:r>
          </a:p>
          <a:p>
            <a:pPr marL="214313" indent="-214313">
              <a:buFontTx/>
              <a:buChar char="-"/>
            </a:pPr>
            <a:r>
              <a:rPr lang="en-AU" sz="3200" dirty="0"/>
              <a:t>Intervention not working</a:t>
            </a:r>
          </a:p>
          <a:p>
            <a:endParaRPr lang="en-AU" dirty="0"/>
          </a:p>
          <a:p>
            <a:endParaRPr lang="en-AU" dirty="0"/>
          </a:p>
        </p:txBody>
      </p:sp>
      <p:sp>
        <p:nvSpPr>
          <p:cNvPr id="4" name="Text Placeholder 3">
            <a:extLst>
              <a:ext uri="{FF2B5EF4-FFF2-40B4-BE49-F238E27FC236}">
                <a16:creationId xmlns:a16="http://schemas.microsoft.com/office/drawing/2014/main" id="{B3227171-58B5-9521-D192-7B98754DFCA3}"/>
              </a:ext>
            </a:extLst>
          </p:cNvPr>
          <p:cNvSpPr>
            <a:spLocks noGrp="1"/>
          </p:cNvSpPr>
          <p:nvPr>
            <p:ph sz="half" idx="2"/>
          </p:nvPr>
        </p:nvSpPr>
        <p:spPr>
          <a:xfrm>
            <a:off x="4471988" y="1384300"/>
            <a:ext cx="3894772" cy="3294855"/>
          </a:xfrm>
        </p:spPr>
        <p:txBody>
          <a:bodyPr>
            <a:normAutofit fontScale="55000" lnSpcReduction="20000"/>
          </a:bodyPr>
          <a:lstStyle/>
          <a:p>
            <a:r>
              <a:rPr lang="en-AU" sz="1600" dirty="0"/>
              <a:t>Blind Adam could see too many students were struggling with basic literacy. – </a:t>
            </a:r>
            <a:r>
              <a:rPr lang="en-AU" sz="1600" i="1" dirty="0"/>
              <a:t>Classroom Teacher </a:t>
            </a:r>
          </a:p>
          <a:p>
            <a:r>
              <a:rPr lang="en-AU" sz="1600" dirty="0"/>
              <a:t>I was shocked at my classes reading gaps and went looking for answers and stumbled across the Science of Reading – </a:t>
            </a:r>
            <a:r>
              <a:rPr lang="en-AU" sz="1600" i="1" dirty="0"/>
              <a:t>Classroom Teacher</a:t>
            </a:r>
          </a:p>
          <a:p>
            <a:r>
              <a:rPr lang="en-AU" sz="1600" dirty="0"/>
              <a:t>20% of students in classrooms had dyslexia – </a:t>
            </a:r>
            <a:r>
              <a:rPr lang="en-AU" sz="1600" i="1" dirty="0"/>
              <a:t>Principal</a:t>
            </a:r>
          </a:p>
          <a:p>
            <a:r>
              <a:rPr lang="en-AU" sz="1600" dirty="0"/>
              <a:t>Reading Recovery program not working, no evidence-based intervention – </a:t>
            </a:r>
            <a:r>
              <a:rPr lang="en-AU" sz="1600" i="1" dirty="0"/>
              <a:t>Principal</a:t>
            </a:r>
          </a:p>
          <a:p>
            <a:r>
              <a:rPr lang="en-AU" sz="1600" dirty="0"/>
              <a:t>Feeling demoralised due to sense of helplessness for our students entering high school and already disengaged from their learning – </a:t>
            </a:r>
            <a:r>
              <a:rPr lang="en-AU" sz="1600" i="1" dirty="0"/>
              <a:t>School Leadership Team</a:t>
            </a:r>
          </a:p>
          <a:p>
            <a:r>
              <a:rPr lang="en-AU" sz="1600" dirty="0">
                <a:solidFill>
                  <a:srgbClr val="000000"/>
                </a:solidFill>
              </a:rPr>
              <a:t>Tracking data showed students were not making gains</a:t>
            </a:r>
            <a:r>
              <a:rPr lang="en-AU" sz="1600" dirty="0"/>
              <a:t> – </a:t>
            </a:r>
            <a:r>
              <a:rPr lang="en-AU" sz="1600" i="1" dirty="0"/>
              <a:t>School Leadership Team</a:t>
            </a:r>
          </a:p>
          <a:p>
            <a:r>
              <a:rPr lang="en-AU" sz="1600" dirty="0"/>
              <a:t>I eventually decided to return and find out what was happening at the other end in primary. It led to me asking many questions about how to teach literacy and numeracy and teachers weren't able to give me an effective response. – </a:t>
            </a:r>
            <a:r>
              <a:rPr lang="en-AU" sz="1600" i="1" dirty="0"/>
              <a:t>School Leadership Team</a:t>
            </a:r>
          </a:p>
          <a:p>
            <a:r>
              <a:rPr lang="en-AU" sz="1600" dirty="0"/>
              <a:t>Students were still struggling after intervention </a:t>
            </a:r>
            <a:r>
              <a:rPr lang="en-AU" sz="1600" i="1" dirty="0"/>
              <a:t>– Quality Teaching Coach</a:t>
            </a:r>
          </a:p>
          <a:p>
            <a:r>
              <a:rPr lang="en-AU" sz="1600" dirty="0"/>
              <a:t>I knew it wasn't working and needed to find out why. – </a:t>
            </a:r>
            <a:r>
              <a:rPr lang="en-AU" sz="1600" i="1" dirty="0"/>
              <a:t>Learning Specialist</a:t>
            </a:r>
          </a:p>
          <a:p>
            <a:r>
              <a:rPr lang="en-AU" sz="1600" dirty="0"/>
              <a:t>I began my SOL journey after realising that what and how I was teaching was not the most beneficial for both my students and myself </a:t>
            </a:r>
            <a:r>
              <a:rPr lang="en-AU" sz="1600" i="1" dirty="0"/>
              <a:t>– Classroom Teacher</a:t>
            </a:r>
          </a:p>
          <a:p>
            <a:endParaRPr lang="en-AU" sz="1600" dirty="0"/>
          </a:p>
          <a:p>
            <a:pPr marL="214313" indent="-214313">
              <a:buFontTx/>
              <a:buChar char="-"/>
            </a:pPr>
            <a:endParaRPr lang="en-AU" dirty="0"/>
          </a:p>
        </p:txBody>
      </p:sp>
    </p:spTree>
    <p:extLst>
      <p:ext uri="{BB962C8B-B14F-4D97-AF65-F5344CB8AC3E}">
        <p14:creationId xmlns:p14="http://schemas.microsoft.com/office/powerpoint/2010/main" val="3624955475"/>
      </p:ext>
    </p:extLst>
  </p:cSld>
  <p:clrMapOvr>
    <a:masterClrMapping/>
  </p:clrMapOvr>
</p:sld>
</file>

<file path=ppt/theme/theme1.xml><?xml version="1.0" encoding="utf-8"?>
<a:theme xmlns:a="http://schemas.openxmlformats.org/drawingml/2006/main" name="1_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5105</TotalTime>
  <Words>2887</Words>
  <Application>Microsoft Office PowerPoint</Application>
  <PresentationFormat>On-screen Show (16:9)</PresentationFormat>
  <Paragraphs>249</Paragraphs>
  <Slides>16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Wingdings</vt:lpstr>
      <vt:lpstr>Calibri Light</vt:lpstr>
      <vt:lpstr>Calibri</vt:lpstr>
      <vt:lpstr>1_Retrospect</vt:lpstr>
      <vt:lpstr>Presentation to the Premier’s Literacy Advisory Panel</vt:lpstr>
      <vt:lpstr>Overview </vt:lpstr>
      <vt:lpstr>Tasmanian 100% Literacy Alliance</vt:lpstr>
      <vt:lpstr>10 year plan </vt:lpstr>
      <vt:lpstr>Becoming literate</vt:lpstr>
      <vt:lpstr>Structured literacy </vt:lpstr>
      <vt:lpstr>Tiered approach </vt:lpstr>
      <vt:lpstr>Scale and consistency matter - students</vt:lpstr>
      <vt:lpstr>Scale and consistency matter - teachers</vt:lpstr>
      <vt:lpstr>Quest for Knowledge </vt:lpstr>
      <vt:lpstr>Feeling alone </vt:lpstr>
      <vt:lpstr>Transformational experience</vt:lpstr>
      <vt:lpstr>What has happened since the Alliance Road Map?</vt:lpstr>
      <vt:lpstr>Community-wide Framework</vt:lpstr>
      <vt:lpstr>PowerPoint Presentation</vt:lpstr>
      <vt:lpstr>Why wouldn’t we do everything we possibly could to ensure a Literate Tasmania?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Denny</dc:creator>
  <cp:lastModifiedBy>Lisa Denny</cp:lastModifiedBy>
  <cp:revision>5</cp:revision>
  <cp:lastPrinted>2022-09-22T00:28:46Z</cp:lastPrinted>
  <dcterms:modified xsi:type="dcterms:W3CDTF">2022-11-30T23:25:27Z</dcterms:modified>
</cp:coreProperties>
</file>